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04" r:id="rId5"/>
    <p:sldId id="1018" r:id="rId6"/>
    <p:sldId id="387" r:id="rId7"/>
    <p:sldId id="352" r:id="rId8"/>
    <p:sldId id="414" r:id="rId9"/>
    <p:sldId id="339" r:id="rId10"/>
    <p:sldId id="992" r:id="rId11"/>
    <p:sldId id="994" r:id="rId12"/>
    <p:sldId id="1013" r:id="rId13"/>
    <p:sldId id="1003" r:id="rId14"/>
    <p:sldId id="1020" r:id="rId15"/>
    <p:sldId id="1021" r:id="rId16"/>
    <p:sldId id="3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ia Cadena" initials="SC" lastIdx="32" clrIdx="0">
    <p:extLst>
      <p:ext uri="{19B8F6BF-5375-455C-9EA6-DF929625EA0E}">
        <p15:presenceInfo xmlns:p15="http://schemas.microsoft.com/office/powerpoint/2012/main" userId="S::sylvia@apnic.net::367579f2-9089-4ab5-af3a-b75163665c44" providerId="AD"/>
      </p:ext>
    </p:extLst>
  </p:cmAuthor>
  <p:cmAuthor id="2" name="Duncan Macintosh" initials="DM" lastIdx="14" clrIdx="1">
    <p:extLst>
      <p:ext uri="{19B8F6BF-5375-455C-9EA6-DF929625EA0E}">
        <p15:presenceInfo xmlns:p15="http://schemas.microsoft.com/office/powerpoint/2012/main" userId="S::duncan@apnic.net::82834436-e42d-4aeb-951f-41fad216eb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76804"/>
    <a:srgbClr val="00AD4E"/>
    <a:srgbClr val="000000"/>
    <a:srgbClr val="00539B"/>
    <a:srgbClr val="F01D27"/>
    <a:srgbClr val="D8C726"/>
    <a:srgbClr val="77BD43"/>
    <a:srgbClr val="F08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8" autoAdjust="0"/>
    <p:restoredTop sz="93750" autoAdjust="0"/>
  </p:normalViewPr>
  <p:slideViewPr>
    <p:cSldViewPr showGuides="1">
      <p:cViewPr varScale="1">
        <p:scale>
          <a:sx n="64" d="100"/>
          <a:sy n="64" d="100"/>
        </p:scale>
        <p:origin x="110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48" d="100"/>
          <a:sy n="48" d="100"/>
        </p:scale>
        <p:origin x="-27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94DAD-6B8B-4AF7-A074-A4682D20EB7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2415D1-C491-4A48-9095-EE83779902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1900" dirty="0"/>
            <a:t>2020 - 2021</a:t>
          </a:r>
          <a:endParaRPr lang="en-US" sz="1900" dirty="0"/>
        </a:p>
      </dgm:t>
    </dgm:pt>
    <dgm:pt modelId="{C0A9E210-1C6A-40A3-8CF8-CB5FB1D36C41}" type="parTrans" cxnId="{57D57E8C-C816-4AAE-B9E1-FB7B8D7B65BD}">
      <dgm:prSet/>
      <dgm:spPr/>
      <dgm:t>
        <a:bodyPr/>
        <a:lstStyle/>
        <a:p>
          <a:endParaRPr lang="en-US"/>
        </a:p>
      </dgm:t>
    </dgm:pt>
    <dgm:pt modelId="{F6BEFB88-4084-4A21-9AC2-3EB4BFE0FFCB}" type="sibTrans" cxnId="{57D57E8C-C816-4AAE-B9E1-FB7B8D7B65BD}">
      <dgm:prSet/>
      <dgm:spPr/>
      <dgm:t>
        <a:bodyPr/>
        <a:lstStyle/>
        <a:p>
          <a:endParaRPr lang="en-US"/>
        </a:p>
      </dgm:t>
    </dgm:pt>
    <dgm:pt modelId="{036DCA6D-8AFF-4D95-B442-E3ECEB7DA2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1900" dirty="0"/>
            <a:t>DFAT - Australia</a:t>
          </a:r>
          <a:endParaRPr lang="en-US" sz="1900" dirty="0"/>
        </a:p>
      </dgm:t>
    </dgm:pt>
    <dgm:pt modelId="{63054F37-669B-4AA9-99A8-F49653C23E3B}" type="parTrans" cxnId="{DB96BCC7-6FDC-4C27-9D7A-8287F8E4FA76}">
      <dgm:prSet/>
      <dgm:spPr/>
      <dgm:t>
        <a:bodyPr/>
        <a:lstStyle/>
        <a:p>
          <a:endParaRPr lang="en-US"/>
        </a:p>
      </dgm:t>
    </dgm:pt>
    <dgm:pt modelId="{BEF826D0-2399-4627-BB4A-CD7CD0F31FAF}" type="sibTrans" cxnId="{DB96BCC7-6FDC-4C27-9D7A-8287F8E4FA76}">
      <dgm:prSet/>
      <dgm:spPr/>
      <dgm:t>
        <a:bodyPr/>
        <a:lstStyle/>
        <a:p>
          <a:endParaRPr lang="en-US"/>
        </a:p>
      </dgm:t>
    </dgm:pt>
    <dgm:pt modelId="{6753226A-6529-4C10-B663-24644D138E4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900" dirty="0"/>
            <a:t>Viet Nam, Thailand, Cambodia and The Philippines</a:t>
          </a:r>
        </a:p>
      </dgm:t>
    </dgm:pt>
    <dgm:pt modelId="{5DCA6506-CE3D-45E8-8C6E-ADB3677DA23C}" type="parTrans" cxnId="{8BA11A6C-8072-4BFA-ACFA-002E7A0EBE8E}">
      <dgm:prSet/>
      <dgm:spPr/>
      <dgm:t>
        <a:bodyPr/>
        <a:lstStyle/>
        <a:p>
          <a:endParaRPr lang="en-US"/>
        </a:p>
      </dgm:t>
    </dgm:pt>
    <dgm:pt modelId="{09C80D0A-FBC2-4654-9B13-F242537B42A7}" type="sibTrans" cxnId="{8BA11A6C-8072-4BFA-ACFA-002E7A0EBE8E}">
      <dgm:prSet/>
      <dgm:spPr/>
      <dgm:t>
        <a:bodyPr/>
        <a:lstStyle/>
        <a:p>
          <a:endParaRPr lang="en-US"/>
        </a:p>
      </dgm:t>
    </dgm:pt>
    <dgm:pt modelId="{6BBEC33D-1E0B-4E30-A3CF-C65170565A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1900" dirty="0"/>
            <a:t>USD 336,000</a:t>
          </a:r>
          <a:endParaRPr lang="en-US" sz="1900" dirty="0"/>
        </a:p>
      </dgm:t>
    </dgm:pt>
    <dgm:pt modelId="{AB412B36-78AF-4A96-9FF7-F5C842F88FCE}" type="parTrans" cxnId="{A598DFD1-D272-4B77-9B05-FEE85A2D7303}">
      <dgm:prSet/>
      <dgm:spPr/>
      <dgm:t>
        <a:bodyPr/>
        <a:lstStyle/>
        <a:p>
          <a:endParaRPr lang="en-US"/>
        </a:p>
      </dgm:t>
    </dgm:pt>
    <dgm:pt modelId="{8859E1C6-EA24-42CD-832C-9D81BF65785D}" type="sibTrans" cxnId="{A598DFD1-D272-4B77-9B05-FEE85A2D7303}">
      <dgm:prSet/>
      <dgm:spPr/>
      <dgm:t>
        <a:bodyPr/>
        <a:lstStyle/>
        <a:p>
          <a:endParaRPr lang="en-US"/>
        </a:p>
      </dgm:t>
    </dgm:pt>
    <dgm:pt modelId="{2217D794-8420-41E0-BE63-07D7D97B5E94}">
      <dgm:prSet custT="1"/>
      <dgm:spPr/>
      <dgm:t>
        <a:bodyPr/>
        <a:lstStyle/>
        <a:p>
          <a:pPr>
            <a:lnSpc>
              <a:spcPct val="100000"/>
            </a:lnSpc>
          </a:pPr>
          <a:endParaRPr lang="en-AU" sz="1500" dirty="0"/>
        </a:p>
        <a:p>
          <a:pPr>
            <a:lnSpc>
              <a:spcPct val="100000"/>
            </a:lnSpc>
          </a:pPr>
          <a:r>
            <a:rPr lang="en-AU" sz="1500" b="1" dirty="0"/>
            <a:t>Professional development for 100 women and LGBTQI+ technical staff</a:t>
          </a:r>
        </a:p>
        <a:p>
          <a:pPr>
            <a:lnSpc>
              <a:spcPct val="100000"/>
            </a:lnSpc>
          </a:pPr>
          <a:r>
            <a:rPr lang="en-AU" sz="1500" dirty="0"/>
            <a:t>National project coordinators hired; Consultation process completed; Selection process completed; Training Plan in progress</a:t>
          </a:r>
        </a:p>
        <a:p>
          <a:pPr>
            <a:lnSpc>
              <a:spcPct val="100000"/>
            </a:lnSpc>
          </a:pPr>
          <a:endParaRPr lang="en-AU" sz="1400" dirty="0"/>
        </a:p>
      </dgm:t>
    </dgm:pt>
    <dgm:pt modelId="{A4AB305C-6393-4258-9C03-A1AFC412C410}" type="sibTrans" cxnId="{01AEE493-966E-44A0-BD50-22C2F8AC99C2}">
      <dgm:prSet/>
      <dgm:spPr/>
      <dgm:t>
        <a:bodyPr/>
        <a:lstStyle/>
        <a:p>
          <a:endParaRPr lang="en-US"/>
        </a:p>
      </dgm:t>
    </dgm:pt>
    <dgm:pt modelId="{844CCDC6-62C0-4CD3-B7F8-07CD4A558340}" type="parTrans" cxnId="{01AEE493-966E-44A0-BD50-22C2F8AC99C2}">
      <dgm:prSet/>
      <dgm:spPr/>
      <dgm:t>
        <a:bodyPr/>
        <a:lstStyle/>
        <a:p>
          <a:endParaRPr lang="en-US"/>
        </a:p>
      </dgm:t>
    </dgm:pt>
    <dgm:pt modelId="{2562D830-32F1-4EBA-A114-D13BE4571CA8}" type="pres">
      <dgm:prSet presAssocID="{9C794DAD-6B8B-4AF7-A074-A4682D20EB74}" presName="root" presStyleCnt="0">
        <dgm:presLayoutVars>
          <dgm:dir/>
          <dgm:resizeHandles val="exact"/>
        </dgm:presLayoutVars>
      </dgm:prSet>
      <dgm:spPr/>
    </dgm:pt>
    <dgm:pt modelId="{398F234B-99E2-4D5C-B2C0-B3C671D79636}" type="pres">
      <dgm:prSet presAssocID="{ED2415D1-C491-4A48-9095-EE837799024E}" presName="compNode" presStyleCnt="0"/>
      <dgm:spPr/>
    </dgm:pt>
    <dgm:pt modelId="{A06F145F-0954-47F0-82C6-3CA403CE7997}" type="pres">
      <dgm:prSet presAssocID="{ED2415D1-C491-4A48-9095-EE837799024E}" presName="bgRect" presStyleLbl="bgShp" presStyleIdx="0" presStyleCnt="5" custLinFactNeighborX="-8248" custLinFactNeighborY="-3276"/>
      <dgm:spPr/>
    </dgm:pt>
    <dgm:pt modelId="{D8074C4F-1F80-4692-B970-CE27270E4799}" type="pres">
      <dgm:prSet presAssocID="{ED2415D1-C491-4A48-9095-EE837799024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EA576868-277E-46F1-BC08-BECB2FE37349}" type="pres">
      <dgm:prSet presAssocID="{ED2415D1-C491-4A48-9095-EE837799024E}" presName="spaceRect" presStyleCnt="0"/>
      <dgm:spPr/>
    </dgm:pt>
    <dgm:pt modelId="{4594BBE6-6907-4F31-9715-CA8467FE1448}" type="pres">
      <dgm:prSet presAssocID="{ED2415D1-C491-4A48-9095-EE837799024E}" presName="parTx" presStyleLbl="revTx" presStyleIdx="0" presStyleCnt="5">
        <dgm:presLayoutVars>
          <dgm:chMax val="0"/>
          <dgm:chPref val="0"/>
        </dgm:presLayoutVars>
      </dgm:prSet>
      <dgm:spPr/>
    </dgm:pt>
    <dgm:pt modelId="{0B4D2852-A047-4C5C-96EF-D644ECDD701A}" type="pres">
      <dgm:prSet presAssocID="{F6BEFB88-4084-4A21-9AC2-3EB4BFE0FFCB}" presName="sibTrans" presStyleCnt="0"/>
      <dgm:spPr/>
    </dgm:pt>
    <dgm:pt modelId="{392DB6B5-838B-4D6B-B5A1-DEDAF534017E}" type="pres">
      <dgm:prSet presAssocID="{036DCA6D-8AFF-4D95-B442-E3ECEB7DA29E}" presName="compNode" presStyleCnt="0"/>
      <dgm:spPr/>
    </dgm:pt>
    <dgm:pt modelId="{E3539B2A-0F51-4A74-A24E-D46E806D561C}" type="pres">
      <dgm:prSet presAssocID="{036DCA6D-8AFF-4D95-B442-E3ECEB7DA29E}" presName="bgRect" presStyleLbl="bgShp" presStyleIdx="1" presStyleCnt="5"/>
      <dgm:spPr/>
    </dgm:pt>
    <dgm:pt modelId="{C4339BBF-9DCF-450F-8865-A1A91068B230}" type="pres">
      <dgm:prSet presAssocID="{036DCA6D-8AFF-4D95-B442-E3ECEB7DA29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39F7EDB1-175F-426D-832A-6661F32D62DE}" type="pres">
      <dgm:prSet presAssocID="{036DCA6D-8AFF-4D95-B442-E3ECEB7DA29E}" presName="spaceRect" presStyleCnt="0"/>
      <dgm:spPr/>
    </dgm:pt>
    <dgm:pt modelId="{4C4CE41C-BC7E-4F4B-9DE1-C621A07F1A94}" type="pres">
      <dgm:prSet presAssocID="{036DCA6D-8AFF-4D95-B442-E3ECEB7DA29E}" presName="parTx" presStyleLbl="revTx" presStyleIdx="1" presStyleCnt="5">
        <dgm:presLayoutVars>
          <dgm:chMax val="0"/>
          <dgm:chPref val="0"/>
        </dgm:presLayoutVars>
      </dgm:prSet>
      <dgm:spPr/>
    </dgm:pt>
    <dgm:pt modelId="{8BEF02ED-B2A1-4514-81FA-4F2788F9DB3D}" type="pres">
      <dgm:prSet presAssocID="{BEF826D0-2399-4627-BB4A-CD7CD0F31FAF}" presName="sibTrans" presStyleCnt="0"/>
      <dgm:spPr/>
    </dgm:pt>
    <dgm:pt modelId="{7DC3FC1C-1EFC-4D04-829C-0EA6D8C2D36E}" type="pres">
      <dgm:prSet presAssocID="{6753226A-6529-4C10-B663-24644D138E4D}" presName="compNode" presStyleCnt="0"/>
      <dgm:spPr/>
    </dgm:pt>
    <dgm:pt modelId="{CB60A79B-9CF2-44CB-8B18-6CB0EE17BFB2}" type="pres">
      <dgm:prSet presAssocID="{6753226A-6529-4C10-B663-24644D138E4D}" presName="bgRect" presStyleLbl="bgShp" presStyleIdx="2" presStyleCnt="5"/>
      <dgm:spPr/>
    </dgm:pt>
    <dgm:pt modelId="{022E44E3-E0C9-4A55-95B1-6CEEDBF2D826}" type="pres">
      <dgm:prSet presAssocID="{6753226A-6529-4C10-B663-24644D138E4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sia and Australia"/>
        </a:ext>
      </dgm:extLst>
    </dgm:pt>
    <dgm:pt modelId="{15C3DA10-9EDA-41E8-96DD-B7F64E021CE5}" type="pres">
      <dgm:prSet presAssocID="{6753226A-6529-4C10-B663-24644D138E4D}" presName="spaceRect" presStyleCnt="0"/>
      <dgm:spPr/>
    </dgm:pt>
    <dgm:pt modelId="{78EF353A-72A5-4F06-8DBB-2C7AAE3A7B74}" type="pres">
      <dgm:prSet presAssocID="{6753226A-6529-4C10-B663-24644D138E4D}" presName="parTx" presStyleLbl="revTx" presStyleIdx="2" presStyleCnt="5">
        <dgm:presLayoutVars>
          <dgm:chMax val="0"/>
          <dgm:chPref val="0"/>
        </dgm:presLayoutVars>
      </dgm:prSet>
      <dgm:spPr/>
    </dgm:pt>
    <dgm:pt modelId="{7363BAB5-0765-4430-A5B4-FE4B70CBB84E}" type="pres">
      <dgm:prSet presAssocID="{09C80D0A-FBC2-4654-9B13-F242537B42A7}" presName="sibTrans" presStyleCnt="0"/>
      <dgm:spPr/>
    </dgm:pt>
    <dgm:pt modelId="{8ED797C8-B0EE-480D-8D4C-26CFC2E22A58}" type="pres">
      <dgm:prSet presAssocID="{6BBEC33D-1E0B-4E30-A3CF-C65170565AFF}" presName="compNode" presStyleCnt="0"/>
      <dgm:spPr/>
    </dgm:pt>
    <dgm:pt modelId="{F5E1277A-C179-4591-B415-50A6A3CACB77}" type="pres">
      <dgm:prSet presAssocID="{6BBEC33D-1E0B-4E30-A3CF-C65170565AFF}" presName="bgRect" presStyleLbl="bgShp" presStyleIdx="3" presStyleCnt="5"/>
      <dgm:spPr/>
    </dgm:pt>
    <dgm:pt modelId="{D6C26649-942C-4F99-9B20-D42686ACC562}" type="pres">
      <dgm:prSet presAssocID="{6BBEC33D-1E0B-4E30-A3CF-C65170565AF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8EAB75B1-13A4-4941-8D75-1F2BA60E853B}" type="pres">
      <dgm:prSet presAssocID="{6BBEC33D-1E0B-4E30-A3CF-C65170565AFF}" presName="spaceRect" presStyleCnt="0"/>
      <dgm:spPr/>
    </dgm:pt>
    <dgm:pt modelId="{9BA2E5A7-81B2-4D33-9287-7A115D0B8FBD}" type="pres">
      <dgm:prSet presAssocID="{6BBEC33D-1E0B-4E30-A3CF-C65170565AFF}" presName="parTx" presStyleLbl="revTx" presStyleIdx="3" presStyleCnt="5">
        <dgm:presLayoutVars>
          <dgm:chMax val="0"/>
          <dgm:chPref val="0"/>
        </dgm:presLayoutVars>
      </dgm:prSet>
      <dgm:spPr/>
    </dgm:pt>
    <dgm:pt modelId="{D60CB5C9-064E-486E-B428-B63AD1F04B24}" type="pres">
      <dgm:prSet presAssocID="{8859E1C6-EA24-42CD-832C-9D81BF65785D}" presName="sibTrans" presStyleCnt="0"/>
      <dgm:spPr/>
    </dgm:pt>
    <dgm:pt modelId="{BE5733C4-8838-4B69-A871-4770195541F2}" type="pres">
      <dgm:prSet presAssocID="{2217D794-8420-41E0-BE63-07D7D97B5E94}" presName="compNode" presStyleCnt="0"/>
      <dgm:spPr/>
    </dgm:pt>
    <dgm:pt modelId="{2F1F725F-392C-4C52-ADDC-2B1B60D537FD}" type="pres">
      <dgm:prSet presAssocID="{2217D794-8420-41E0-BE63-07D7D97B5E94}" presName="bgRect" presStyleLbl="bgShp" presStyleIdx="4" presStyleCnt="5"/>
      <dgm:spPr/>
    </dgm:pt>
    <dgm:pt modelId="{1D66443B-9AF6-4BC5-B40E-3856DF7943C7}" type="pres">
      <dgm:prSet presAssocID="{2217D794-8420-41E0-BE63-07D7D97B5E9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AEE5C99B-444B-460D-9964-F988D76A2D9B}" type="pres">
      <dgm:prSet presAssocID="{2217D794-8420-41E0-BE63-07D7D97B5E94}" presName="spaceRect" presStyleCnt="0"/>
      <dgm:spPr/>
    </dgm:pt>
    <dgm:pt modelId="{9E6328A5-407A-4C18-B086-82A31F1AF270}" type="pres">
      <dgm:prSet presAssocID="{2217D794-8420-41E0-BE63-07D7D97B5E94}" presName="parTx" presStyleLbl="revTx" presStyleIdx="4" presStyleCnt="5" custLinFactNeighborX="-449" custLinFactNeighborY="-2788">
        <dgm:presLayoutVars>
          <dgm:chMax val="0"/>
          <dgm:chPref val="0"/>
        </dgm:presLayoutVars>
      </dgm:prSet>
      <dgm:spPr/>
    </dgm:pt>
  </dgm:ptLst>
  <dgm:cxnLst>
    <dgm:cxn modelId="{68D61820-E2DC-4F40-807E-3C44AE17BDE0}" type="presOf" srcId="{036DCA6D-8AFF-4D95-B442-E3ECEB7DA29E}" destId="{4C4CE41C-BC7E-4F4B-9DE1-C621A07F1A94}" srcOrd="0" destOrd="0" presId="urn:microsoft.com/office/officeart/2018/2/layout/IconVerticalSolidList"/>
    <dgm:cxn modelId="{B84B2A44-F2E0-EE4D-AF60-D8995AD97FDE}" type="presOf" srcId="{9C794DAD-6B8B-4AF7-A074-A4682D20EB74}" destId="{2562D830-32F1-4EBA-A114-D13BE4571CA8}" srcOrd="0" destOrd="0" presId="urn:microsoft.com/office/officeart/2018/2/layout/IconVerticalSolidList"/>
    <dgm:cxn modelId="{8BA11A6C-8072-4BFA-ACFA-002E7A0EBE8E}" srcId="{9C794DAD-6B8B-4AF7-A074-A4682D20EB74}" destId="{6753226A-6529-4C10-B663-24644D138E4D}" srcOrd="2" destOrd="0" parTransId="{5DCA6506-CE3D-45E8-8C6E-ADB3677DA23C}" sibTransId="{09C80D0A-FBC2-4654-9B13-F242537B42A7}"/>
    <dgm:cxn modelId="{57D57E8C-C816-4AAE-B9E1-FB7B8D7B65BD}" srcId="{9C794DAD-6B8B-4AF7-A074-A4682D20EB74}" destId="{ED2415D1-C491-4A48-9095-EE837799024E}" srcOrd="0" destOrd="0" parTransId="{C0A9E210-1C6A-40A3-8CF8-CB5FB1D36C41}" sibTransId="{F6BEFB88-4084-4A21-9AC2-3EB4BFE0FFCB}"/>
    <dgm:cxn modelId="{29FF0390-572F-BC41-B57D-FE03558A61BA}" type="presOf" srcId="{2217D794-8420-41E0-BE63-07D7D97B5E94}" destId="{9E6328A5-407A-4C18-B086-82A31F1AF270}" srcOrd="0" destOrd="0" presId="urn:microsoft.com/office/officeart/2018/2/layout/IconVerticalSolidList"/>
    <dgm:cxn modelId="{01AEE493-966E-44A0-BD50-22C2F8AC99C2}" srcId="{9C794DAD-6B8B-4AF7-A074-A4682D20EB74}" destId="{2217D794-8420-41E0-BE63-07D7D97B5E94}" srcOrd="4" destOrd="0" parTransId="{844CCDC6-62C0-4CD3-B7F8-07CD4A558340}" sibTransId="{A4AB305C-6393-4258-9C03-A1AFC412C410}"/>
    <dgm:cxn modelId="{DB61859D-60ED-BC4B-A456-447ECC7F99C7}" type="presOf" srcId="{6753226A-6529-4C10-B663-24644D138E4D}" destId="{78EF353A-72A5-4F06-8DBB-2C7AAE3A7B74}" srcOrd="0" destOrd="0" presId="urn:microsoft.com/office/officeart/2018/2/layout/IconVerticalSolidList"/>
    <dgm:cxn modelId="{F992C3AB-F39E-FC42-98DA-8CFB321E5B6A}" type="presOf" srcId="{6BBEC33D-1E0B-4E30-A3CF-C65170565AFF}" destId="{9BA2E5A7-81B2-4D33-9287-7A115D0B8FBD}" srcOrd="0" destOrd="0" presId="urn:microsoft.com/office/officeart/2018/2/layout/IconVerticalSolidList"/>
    <dgm:cxn modelId="{DB96BCC7-6FDC-4C27-9D7A-8287F8E4FA76}" srcId="{9C794DAD-6B8B-4AF7-A074-A4682D20EB74}" destId="{036DCA6D-8AFF-4D95-B442-E3ECEB7DA29E}" srcOrd="1" destOrd="0" parTransId="{63054F37-669B-4AA9-99A8-F49653C23E3B}" sibTransId="{BEF826D0-2399-4627-BB4A-CD7CD0F31FAF}"/>
    <dgm:cxn modelId="{801BE4C7-C27C-8346-B2D6-F250A73DD4AE}" type="presOf" srcId="{ED2415D1-C491-4A48-9095-EE837799024E}" destId="{4594BBE6-6907-4F31-9715-CA8467FE1448}" srcOrd="0" destOrd="0" presId="urn:microsoft.com/office/officeart/2018/2/layout/IconVerticalSolidList"/>
    <dgm:cxn modelId="{A598DFD1-D272-4B77-9B05-FEE85A2D7303}" srcId="{9C794DAD-6B8B-4AF7-A074-A4682D20EB74}" destId="{6BBEC33D-1E0B-4E30-A3CF-C65170565AFF}" srcOrd="3" destOrd="0" parTransId="{AB412B36-78AF-4A96-9FF7-F5C842F88FCE}" sibTransId="{8859E1C6-EA24-42CD-832C-9D81BF65785D}"/>
    <dgm:cxn modelId="{D67B7E2B-85F2-3946-A6B6-FA9DE5EC483B}" type="presParOf" srcId="{2562D830-32F1-4EBA-A114-D13BE4571CA8}" destId="{398F234B-99E2-4D5C-B2C0-B3C671D79636}" srcOrd="0" destOrd="0" presId="urn:microsoft.com/office/officeart/2018/2/layout/IconVerticalSolidList"/>
    <dgm:cxn modelId="{3A196065-3A00-6041-95E9-6F4E01E55982}" type="presParOf" srcId="{398F234B-99E2-4D5C-B2C0-B3C671D79636}" destId="{A06F145F-0954-47F0-82C6-3CA403CE7997}" srcOrd="0" destOrd="0" presId="urn:microsoft.com/office/officeart/2018/2/layout/IconVerticalSolidList"/>
    <dgm:cxn modelId="{39127CB6-5EE1-2A4A-A012-A84E34EB286C}" type="presParOf" srcId="{398F234B-99E2-4D5C-B2C0-B3C671D79636}" destId="{D8074C4F-1F80-4692-B970-CE27270E4799}" srcOrd="1" destOrd="0" presId="urn:microsoft.com/office/officeart/2018/2/layout/IconVerticalSolidList"/>
    <dgm:cxn modelId="{77712E5A-A897-E24B-9E11-7644ED5EDAF7}" type="presParOf" srcId="{398F234B-99E2-4D5C-B2C0-B3C671D79636}" destId="{EA576868-277E-46F1-BC08-BECB2FE37349}" srcOrd="2" destOrd="0" presId="urn:microsoft.com/office/officeart/2018/2/layout/IconVerticalSolidList"/>
    <dgm:cxn modelId="{87F7A9C0-7535-7A49-857A-F5B133632230}" type="presParOf" srcId="{398F234B-99E2-4D5C-B2C0-B3C671D79636}" destId="{4594BBE6-6907-4F31-9715-CA8467FE1448}" srcOrd="3" destOrd="0" presId="urn:microsoft.com/office/officeart/2018/2/layout/IconVerticalSolidList"/>
    <dgm:cxn modelId="{23BC23C9-A33D-2F49-8362-9400F7633980}" type="presParOf" srcId="{2562D830-32F1-4EBA-A114-D13BE4571CA8}" destId="{0B4D2852-A047-4C5C-96EF-D644ECDD701A}" srcOrd="1" destOrd="0" presId="urn:microsoft.com/office/officeart/2018/2/layout/IconVerticalSolidList"/>
    <dgm:cxn modelId="{941D506D-0A9D-9744-B74A-3AEC61973F29}" type="presParOf" srcId="{2562D830-32F1-4EBA-A114-D13BE4571CA8}" destId="{392DB6B5-838B-4D6B-B5A1-DEDAF534017E}" srcOrd="2" destOrd="0" presId="urn:microsoft.com/office/officeart/2018/2/layout/IconVerticalSolidList"/>
    <dgm:cxn modelId="{28F56677-60FA-9E4F-A755-24152241A1FA}" type="presParOf" srcId="{392DB6B5-838B-4D6B-B5A1-DEDAF534017E}" destId="{E3539B2A-0F51-4A74-A24E-D46E806D561C}" srcOrd="0" destOrd="0" presId="urn:microsoft.com/office/officeart/2018/2/layout/IconVerticalSolidList"/>
    <dgm:cxn modelId="{04ACAD6D-4948-C34B-92C8-4AFB6221B71E}" type="presParOf" srcId="{392DB6B5-838B-4D6B-B5A1-DEDAF534017E}" destId="{C4339BBF-9DCF-450F-8865-A1A91068B230}" srcOrd="1" destOrd="0" presId="urn:microsoft.com/office/officeart/2018/2/layout/IconVerticalSolidList"/>
    <dgm:cxn modelId="{1F4D7322-266A-2641-BF2B-D661B97F843E}" type="presParOf" srcId="{392DB6B5-838B-4D6B-B5A1-DEDAF534017E}" destId="{39F7EDB1-175F-426D-832A-6661F32D62DE}" srcOrd="2" destOrd="0" presId="urn:microsoft.com/office/officeart/2018/2/layout/IconVerticalSolidList"/>
    <dgm:cxn modelId="{8C6B7B28-BCDA-574B-B8A9-5A49FA61DBD9}" type="presParOf" srcId="{392DB6B5-838B-4D6B-B5A1-DEDAF534017E}" destId="{4C4CE41C-BC7E-4F4B-9DE1-C621A07F1A94}" srcOrd="3" destOrd="0" presId="urn:microsoft.com/office/officeart/2018/2/layout/IconVerticalSolidList"/>
    <dgm:cxn modelId="{4051B328-4219-3846-868D-504AF70D889C}" type="presParOf" srcId="{2562D830-32F1-4EBA-A114-D13BE4571CA8}" destId="{8BEF02ED-B2A1-4514-81FA-4F2788F9DB3D}" srcOrd="3" destOrd="0" presId="urn:microsoft.com/office/officeart/2018/2/layout/IconVerticalSolidList"/>
    <dgm:cxn modelId="{777E95D1-C425-6E43-82F0-FBEAC93578D0}" type="presParOf" srcId="{2562D830-32F1-4EBA-A114-D13BE4571CA8}" destId="{7DC3FC1C-1EFC-4D04-829C-0EA6D8C2D36E}" srcOrd="4" destOrd="0" presId="urn:microsoft.com/office/officeart/2018/2/layout/IconVerticalSolidList"/>
    <dgm:cxn modelId="{FD009F16-F8DD-574C-B278-6ABFCC28711D}" type="presParOf" srcId="{7DC3FC1C-1EFC-4D04-829C-0EA6D8C2D36E}" destId="{CB60A79B-9CF2-44CB-8B18-6CB0EE17BFB2}" srcOrd="0" destOrd="0" presId="urn:microsoft.com/office/officeart/2018/2/layout/IconVerticalSolidList"/>
    <dgm:cxn modelId="{7BC9E164-990A-E94B-B9F3-DAC8B08895E5}" type="presParOf" srcId="{7DC3FC1C-1EFC-4D04-829C-0EA6D8C2D36E}" destId="{022E44E3-E0C9-4A55-95B1-6CEEDBF2D826}" srcOrd="1" destOrd="0" presId="urn:microsoft.com/office/officeart/2018/2/layout/IconVerticalSolidList"/>
    <dgm:cxn modelId="{F41AFA4A-2015-2040-9E82-6C3BBAA45FA7}" type="presParOf" srcId="{7DC3FC1C-1EFC-4D04-829C-0EA6D8C2D36E}" destId="{15C3DA10-9EDA-41E8-96DD-B7F64E021CE5}" srcOrd="2" destOrd="0" presId="urn:microsoft.com/office/officeart/2018/2/layout/IconVerticalSolidList"/>
    <dgm:cxn modelId="{DF43108E-BFC6-9B46-BBEC-2892462180B5}" type="presParOf" srcId="{7DC3FC1C-1EFC-4D04-829C-0EA6D8C2D36E}" destId="{78EF353A-72A5-4F06-8DBB-2C7AAE3A7B74}" srcOrd="3" destOrd="0" presId="urn:microsoft.com/office/officeart/2018/2/layout/IconVerticalSolidList"/>
    <dgm:cxn modelId="{8996FC54-6257-9649-A03C-2A7498FF8F9E}" type="presParOf" srcId="{2562D830-32F1-4EBA-A114-D13BE4571CA8}" destId="{7363BAB5-0765-4430-A5B4-FE4B70CBB84E}" srcOrd="5" destOrd="0" presId="urn:microsoft.com/office/officeart/2018/2/layout/IconVerticalSolidList"/>
    <dgm:cxn modelId="{8A0C9DA6-02F3-5145-83D2-1FF5366C39DB}" type="presParOf" srcId="{2562D830-32F1-4EBA-A114-D13BE4571CA8}" destId="{8ED797C8-B0EE-480D-8D4C-26CFC2E22A58}" srcOrd="6" destOrd="0" presId="urn:microsoft.com/office/officeart/2018/2/layout/IconVerticalSolidList"/>
    <dgm:cxn modelId="{7F45A32D-DD0A-9F4A-AE53-B9E1F1417F1E}" type="presParOf" srcId="{8ED797C8-B0EE-480D-8D4C-26CFC2E22A58}" destId="{F5E1277A-C179-4591-B415-50A6A3CACB77}" srcOrd="0" destOrd="0" presId="urn:microsoft.com/office/officeart/2018/2/layout/IconVerticalSolidList"/>
    <dgm:cxn modelId="{AFAAFFEC-B34C-EE49-9343-0419E96484A5}" type="presParOf" srcId="{8ED797C8-B0EE-480D-8D4C-26CFC2E22A58}" destId="{D6C26649-942C-4F99-9B20-D42686ACC562}" srcOrd="1" destOrd="0" presId="urn:microsoft.com/office/officeart/2018/2/layout/IconVerticalSolidList"/>
    <dgm:cxn modelId="{030B3BFC-30C4-D14D-84B6-D287CFF194D4}" type="presParOf" srcId="{8ED797C8-B0EE-480D-8D4C-26CFC2E22A58}" destId="{8EAB75B1-13A4-4941-8D75-1F2BA60E853B}" srcOrd="2" destOrd="0" presId="urn:microsoft.com/office/officeart/2018/2/layout/IconVerticalSolidList"/>
    <dgm:cxn modelId="{9CB3C0CB-1BC6-5740-87B9-9B9B6AA292F7}" type="presParOf" srcId="{8ED797C8-B0EE-480D-8D4C-26CFC2E22A58}" destId="{9BA2E5A7-81B2-4D33-9287-7A115D0B8FBD}" srcOrd="3" destOrd="0" presId="urn:microsoft.com/office/officeart/2018/2/layout/IconVerticalSolidList"/>
    <dgm:cxn modelId="{E629E0BF-4D75-8047-B3A2-B4EC46965ECC}" type="presParOf" srcId="{2562D830-32F1-4EBA-A114-D13BE4571CA8}" destId="{D60CB5C9-064E-486E-B428-B63AD1F04B24}" srcOrd="7" destOrd="0" presId="urn:microsoft.com/office/officeart/2018/2/layout/IconVerticalSolidList"/>
    <dgm:cxn modelId="{71AD2D0C-68BF-CC45-A6EE-17675335840A}" type="presParOf" srcId="{2562D830-32F1-4EBA-A114-D13BE4571CA8}" destId="{BE5733C4-8838-4B69-A871-4770195541F2}" srcOrd="8" destOrd="0" presId="urn:microsoft.com/office/officeart/2018/2/layout/IconVerticalSolidList"/>
    <dgm:cxn modelId="{945B30EF-2A98-724A-9BC9-E232F2D9C479}" type="presParOf" srcId="{BE5733C4-8838-4B69-A871-4770195541F2}" destId="{2F1F725F-392C-4C52-ADDC-2B1B60D537FD}" srcOrd="0" destOrd="0" presId="urn:microsoft.com/office/officeart/2018/2/layout/IconVerticalSolidList"/>
    <dgm:cxn modelId="{3F41041C-737D-EA43-B252-7B3C9E45D3F4}" type="presParOf" srcId="{BE5733C4-8838-4B69-A871-4770195541F2}" destId="{1D66443B-9AF6-4BC5-B40E-3856DF7943C7}" srcOrd="1" destOrd="0" presId="urn:microsoft.com/office/officeart/2018/2/layout/IconVerticalSolidList"/>
    <dgm:cxn modelId="{0CBAD4C2-B70B-2848-A662-288C701C220D}" type="presParOf" srcId="{BE5733C4-8838-4B69-A871-4770195541F2}" destId="{AEE5C99B-444B-460D-9964-F988D76A2D9B}" srcOrd="2" destOrd="0" presId="urn:microsoft.com/office/officeart/2018/2/layout/IconVerticalSolidList"/>
    <dgm:cxn modelId="{C604F020-41BE-FE4A-B4FD-9775559A970B}" type="presParOf" srcId="{BE5733C4-8838-4B69-A871-4770195541F2}" destId="{9E6328A5-407A-4C18-B086-82A31F1AF2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794DAD-6B8B-4AF7-A074-A4682D20EB7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2415D1-C491-4A48-9095-EE837799024E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2019 - 2021</a:t>
          </a:r>
          <a:endParaRPr lang="en-US" dirty="0"/>
        </a:p>
      </dgm:t>
    </dgm:pt>
    <dgm:pt modelId="{C0A9E210-1C6A-40A3-8CF8-CB5FB1D36C41}" type="parTrans" cxnId="{57D57E8C-C816-4AAE-B9E1-FB7B8D7B65BD}">
      <dgm:prSet/>
      <dgm:spPr/>
      <dgm:t>
        <a:bodyPr/>
        <a:lstStyle/>
        <a:p>
          <a:endParaRPr lang="en-US"/>
        </a:p>
      </dgm:t>
    </dgm:pt>
    <dgm:pt modelId="{F6BEFB88-4084-4A21-9AC2-3EB4BFE0FFCB}" type="sibTrans" cxnId="{57D57E8C-C816-4AAE-B9E1-FB7B8D7B65BD}">
      <dgm:prSet/>
      <dgm:spPr/>
      <dgm:t>
        <a:bodyPr/>
        <a:lstStyle/>
        <a:p>
          <a:endParaRPr lang="en-US"/>
        </a:p>
      </dgm:t>
    </dgm:pt>
    <dgm:pt modelId="{036DCA6D-8AFF-4D95-B442-E3ECEB7DA29E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DFAT - Australia</a:t>
          </a:r>
          <a:endParaRPr lang="en-US" dirty="0"/>
        </a:p>
      </dgm:t>
    </dgm:pt>
    <dgm:pt modelId="{63054F37-669B-4AA9-99A8-F49653C23E3B}" type="parTrans" cxnId="{DB96BCC7-6FDC-4C27-9D7A-8287F8E4FA76}">
      <dgm:prSet/>
      <dgm:spPr/>
      <dgm:t>
        <a:bodyPr/>
        <a:lstStyle/>
        <a:p>
          <a:endParaRPr lang="en-US"/>
        </a:p>
      </dgm:t>
    </dgm:pt>
    <dgm:pt modelId="{BEF826D0-2399-4627-BB4A-CD7CD0F31FAF}" type="sibTrans" cxnId="{DB96BCC7-6FDC-4C27-9D7A-8287F8E4FA76}">
      <dgm:prSet/>
      <dgm:spPr/>
      <dgm:t>
        <a:bodyPr/>
        <a:lstStyle/>
        <a:p>
          <a:endParaRPr lang="en-US"/>
        </a:p>
      </dgm:t>
    </dgm:pt>
    <dgm:pt modelId="{6753226A-6529-4C10-B663-24644D138E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Fiji, Solomon Islands, Tonga and Vanuatu</a:t>
          </a:r>
        </a:p>
      </dgm:t>
    </dgm:pt>
    <dgm:pt modelId="{5DCA6506-CE3D-45E8-8C6E-ADB3677DA23C}" type="parTrans" cxnId="{8BA11A6C-8072-4BFA-ACFA-002E7A0EBE8E}">
      <dgm:prSet/>
      <dgm:spPr/>
      <dgm:t>
        <a:bodyPr/>
        <a:lstStyle/>
        <a:p>
          <a:endParaRPr lang="en-US"/>
        </a:p>
      </dgm:t>
    </dgm:pt>
    <dgm:pt modelId="{09C80D0A-FBC2-4654-9B13-F242537B42A7}" type="sibTrans" cxnId="{8BA11A6C-8072-4BFA-ACFA-002E7A0EBE8E}">
      <dgm:prSet/>
      <dgm:spPr/>
      <dgm:t>
        <a:bodyPr/>
        <a:lstStyle/>
        <a:p>
          <a:endParaRPr lang="en-US"/>
        </a:p>
      </dgm:t>
    </dgm:pt>
    <dgm:pt modelId="{6BBEC33D-1E0B-4E30-A3CF-C65170565AFF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USD 336,000 (additional funding declined)</a:t>
          </a:r>
          <a:endParaRPr lang="en-US" dirty="0"/>
        </a:p>
      </dgm:t>
    </dgm:pt>
    <dgm:pt modelId="{AB412B36-78AF-4A96-9FF7-F5C842F88FCE}" type="parTrans" cxnId="{A598DFD1-D272-4B77-9B05-FEE85A2D7303}">
      <dgm:prSet/>
      <dgm:spPr/>
      <dgm:t>
        <a:bodyPr/>
        <a:lstStyle/>
        <a:p>
          <a:endParaRPr lang="en-US"/>
        </a:p>
      </dgm:t>
    </dgm:pt>
    <dgm:pt modelId="{8859E1C6-EA24-42CD-832C-9D81BF65785D}" type="sibTrans" cxnId="{A598DFD1-D272-4B77-9B05-FEE85A2D7303}">
      <dgm:prSet/>
      <dgm:spPr/>
      <dgm:t>
        <a:bodyPr/>
        <a:lstStyle/>
        <a:p>
          <a:endParaRPr lang="en-US"/>
        </a:p>
      </dgm:t>
    </dgm:pt>
    <dgm:pt modelId="{2217D794-8420-41E0-BE63-07D7D97B5E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/>
            <a:t>Moved to full virtual implementation</a:t>
          </a:r>
          <a:endParaRPr lang="en-AU" b="1" u="none" dirty="0"/>
        </a:p>
      </dgm:t>
    </dgm:pt>
    <dgm:pt modelId="{A4AB305C-6393-4258-9C03-A1AFC412C410}" type="sibTrans" cxnId="{01AEE493-966E-44A0-BD50-22C2F8AC99C2}">
      <dgm:prSet/>
      <dgm:spPr/>
      <dgm:t>
        <a:bodyPr/>
        <a:lstStyle/>
        <a:p>
          <a:endParaRPr lang="en-US"/>
        </a:p>
      </dgm:t>
    </dgm:pt>
    <dgm:pt modelId="{844CCDC6-62C0-4CD3-B7F8-07CD4A558340}" type="parTrans" cxnId="{01AEE493-966E-44A0-BD50-22C2F8AC99C2}">
      <dgm:prSet/>
      <dgm:spPr/>
      <dgm:t>
        <a:bodyPr/>
        <a:lstStyle/>
        <a:p>
          <a:endParaRPr lang="en-US"/>
        </a:p>
      </dgm:t>
    </dgm:pt>
    <dgm:pt modelId="{2562D830-32F1-4EBA-A114-D13BE4571CA8}" type="pres">
      <dgm:prSet presAssocID="{9C794DAD-6B8B-4AF7-A074-A4682D20EB74}" presName="root" presStyleCnt="0">
        <dgm:presLayoutVars>
          <dgm:dir/>
          <dgm:resizeHandles val="exact"/>
        </dgm:presLayoutVars>
      </dgm:prSet>
      <dgm:spPr/>
    </dgm:pt>
    <dgm:pt modelId="{398F234B-99E2-4D5C-B2C0-B3C671D79636}" type="pres">
      <dgm:prSet presAssocID="{ED2415D1-C491-4A48-9095-EE837799024E}" presName="compNode" presStyleCnt="0"/>
      <dgm:spPr/>
    </dgm:pt>
    <dgm:pt modelId="{A06F145F-0954-47F0-82C6-3CA403CE7997}" type="pres">
      <dgm:prSet presAssocID="{ED2415D1-C491-4A48-9095-EE837799024E}" presName="bgRect" presStyleLbl="bgShp" presStyleIdx="0" presStyleCnt="5" custLinFactNeighborY="-3635"/>
      <dgm:spPr/>
    </dgm:pt>
    <dgm:pt modelId="{D8074C4F-1F80-4692-B970-CE27270E4799}" type="pres">
      <dgm:prSet presAssocID="{ED2415D1-C491-4A48-9095-EE837799024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EA576868-277E-46F1-BC08-BECB2FE37349}" type="pres">
      <dgm:prSet presAssocID="{ED2415D1-C491-4A48-9095-EE837799024E}" presName="spaceRect" presStyleCnt="0"/>
      <dgm:spPr/>
    </dgm:pt>
    <dgm:pt modelId="{4594BBE6-6907-4F31-9715-CA8467FE1448}" type="pres">
      <dgm:prSet presAssocID="{ED2415D1-C491-4A48-9095-EE837799024E}" presName="parTx" presStyleLbl="revTx" presStyleIdx="0" presStyleCnt="5">
        <dgm:presLayoutVars>
          <dgm:chMax val="0"/>
          <dgm:chPref val="0"/>
        </dgm:presLayoutVars>
      </dgm:prSet>
      <dgm:spPr/>
    </dgm:pt>
    <dgm:pt modelId="{0B4D2852-A047-4C5C-96EF-D644ECDD701A}" type="pres">
      <dgm:prSet presAssocID="{F6BEFB88-4084-4A21-9AC2-3EB4BFE0FFCB}" presName="sibTrans" presStyleCnt="0"/>
      <dgm:spPr/>
    </dgm:pt>
    <dgm:pt modelId="{392DB6B5-838B-4D6B-B5A1-DEDAF534017E}" type="pres">
      <dgm:prSet presAssocID="{036DCA6D-8AFF-4D95-B442-E3ECEB7DA29E}" presName="compNode" presStyleCnt="0"/>
      <dgm:spPr/>
    </dgm:pt>
    <dgm:pt modelId="{E3539B2A-0F51-4A74-A24E-D46E806D561C}" type="pres">
      <dgm:prSet presAssocID="{036DCA6D-8AFF-4D95-B442-E3ECEB7DA29E}" presName="bgRect" presStyleLbl="bgShp" presStyleIdx="1" presStyleCnt="5"/>
      <dgm:spPr/>
    </dgm:pt>
    <dgm:pt modelId="{C4339BBF-9DCF-450F-8865-A1A91068B230}" type="pres">
      <dgm:prSet presAssocID="{036DCA6D-8AFF-4D95-B442-E3ECEB7DA29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39F7EDB1-175F-426D-832A-6661F32D62DE}" type="pres">
      <dgm:prSet presAssocID="{036DCA6D-8AFF-4D95-B442-E3ECEB7DA29E}" presName="spaceRect" presStyleCnt="0"/>
      <dgm:spPr/>
    </dgm:pt>
    <dgm:pt modelId="{4C4CE41C-BC7E-4F4B-9DE1-C621A07F1A94}" type="pres">
      <dgm:prSet presAssocID="{036DCA6D-8AFF-4D95-B442-E3ECEB7DA29E}" presName="parTx" presStyleLbl="revTx" presStyleIdx="1" presStyleCnt="5">
        <dgm:presLayoutVars>
          <dgm:chMax val="0"/>
          <dgm:chPref val="0"/>
        </dgm:presLayoutVars>
      </dgm:prSet>
      <dgm:spPr/>
    </dgm:pt>
    <dgm:pt modelId="{8BEF02ED-B2A1-4514-81FA-4F2788F9DB3D}" type="pres">
      <dgm:prSet presAssocID="{BEF826D0-2399-4627-BB4A-CD7CD0F31FAF}" presName="sibTrans" presStyleCnt="0"/>
      <dgm:spPr/>
    </dgm:pt>
    <dgm:pt modelId="{7DC3FC1C-1EFC-4D04-829C-0EA6D8C2D36E}" type="pres">
      <dgm:prSet presAssocID="{6753226A-6529-4C10-B663-24644D138E4D}" presName="compNode" presStyleCnt="0"/>
      <dgm:spPr/>
    </dgm:pt>
    <dgm:pt modelId="{CB60A79B-9CF2-44CB-8B18-6CB0EE17BFB2}" type="pres">
      <dgm:prSet presAssocID="{6753226A-6529-4C10-B663-24644D138E4D}" presName="bgRect" presStyleLbl="bgShp" presStyleIdx="2" presStyleCnt="5"/>
      <dgm:spPr/>
    </dgm:pt>
    <dgm:pt modelId="{022E44E3-E0C9-4A55-95B1-6CEEDBF2D826}" type="pres">
      <dgm:prSet presAssocID="{6753226A-6529-4C10-B663-24644D138E4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sia and Australia"/>
        </a:ext>
      </dgm:extLst>
    </dgm:pt>
    <dgm:pt modelId="{15C3DA10-9EDA-41E8-96DD-B7F64E021CE5}" type="pres">
      <dgm:prSet presAssocID="{6753226A-6529-4C10-B663-24644D138E4D}" presName="spaceRect" presStyleCnt="0"/>
      <dgm:spPr/>
    </dgm:pt>
    <dgm:pt modelId="{78EF353A-72A5-4F06-8DBB-2C7AAE3A7B74}" type="pres">
      <dgm:prSet presAssocID="{6753226A-6529-4C10-B663-24644D138E4D}" presName="parTx" presStyleLbl="revTx" presStyleIdx="2" presStyleCnt="5">
        <dgm:presLayoutVars>
          <dgm:chMax val="0"/>
          <dgm:chPref val="0"/>
        </dgm:presLayoutVars>
      </dgm:prSet>
      <dgm:spPr/>
    </dgm:pt>
    <dgm:pt modelId="{7363BAB5-0765-4430-A5B4-FE4B70CBB84E}" type="pres">
      <dgm:prSet presAssocID="{09C80D0A-FBC2-4654-9B13-F242537B42A7}" presName="sibTrans" presStyleCnt="0"/>
      <dgm:spPr/>
    </dgm:pt>
    <dgm:pt modelId="{8ED797C8-B0EE-480D-8D4C-26CFC2E22A58}" type="pres">
      <dgm:prSet presAssocID="{6BBEC33D-1E0B-4E30-A3CF-C65170565AFF}" presName="compNode" presStyleCnt="0"/>
      <dgm:spPr/>
    </dgm:pt>
    <dgm:pt modelId="{F5E1277A-C179-4591-B415-50A6A3CACB77}" type="pres">
      <dgm:prSet presAssocID="{6BBEC33D-1E0B-4E30-A3CF-C65170565AFF}" presName="bgRect" presStyleLbl="bgShp" presStyleIdx="3" presStyleCnt="5" custLinFactNeighborX="2350" custLinFactNeighborY="1344"/>
      <dgm:spPr/>
    </dgm:pt>
    <dgm:pt modelId="{D6C26649-942C-4F99-9B20-D42686ACC562}" type="pres">
      <dgm:prSet presAssocID="{6BBEC33D-1E0B-4E30-A3CF-C65170565AF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8EAB75B1-13A4-4941-8D75-1F2BA60E853B}" type="pres">
      <dgm:prSet presAssocID="{6BBEC33D-1E0B-4E30-A3CF-C65170565AFF}" presName="spaceRect" presStyleCnt="0"/>
      <dgm:spPr/>
    </dgm:pt>
    <dgm:pt modelId="{9BA2E5A7-81B2-4D33-9287-7A115D0B8FBD}" type="pres">
      <dgm:prSet presAssocID="{6BBEC33D-1E0B-4E30-A3CF-C65170565AFF}" presName="parTx" presStyleLbl="revTx" presStyleIdx="3" presStyleCnt="5">
        <dgm:presLayoutVars>
          <dgm:chMax val="0"/>
          <dgm:chPref val="0"/>
        </dgm:presLayoutVars>
      </dgm:prSet>
      <dgm:spPr/>
    </dgm:pt>
    <dgm:pt modelId="{D60CB5C9-064E-486E-B428-B63AD1F04B24}" type="pres">
      <dgm:prSet presAssocID="{8859E1C6-EA24-42CD-832C-9D81BF65785D}" presName="sibTrans" presStyleCnt="0"/>
      <dgm:spPr/>
    </dgm:pt>
    <dgm:pt modelId="{BE5733C4-8838-4B69-A871-4770195541F2}" type="pres">
      <dgm:prSet presAssocID="{2217D794-8420-41E0-BE63-07D7D97B5E94}" presName="compNode" presStyleCnt="0"/>
      <dgm:spPr/>
    </dgm:pt>
    <dgm:pt modelId="{2F1F725F-392C-4C52-ADDC-2B1B60D537FD}" type="pres">
      <dgm:prSet presAssocID="{2217D794-8420-41E0-BE63-07D7D97B5E94}" presName="bgRect" presStyleLbl="bgShp" presStyleIdx="4" presStyleCnt="5"/>
      <dgm:spPr/>
    </dgm:pt>
    <dgm:pt modelId="{1D66443B-9AF6-4BC5-B40E-3856DF7943C7}" type="pres">
      <dgm:prSet presAssocID="{2217D794-8420-41E0-BE63-07D7D97B5E9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AEE5C99B-444B-460D-9964-F988D76A2D9B}" type="pres">
      <dgm:prSet presAssocID="{2217D794-8420-41E0-BE63-07D7D97B5E94}" presName="spaceRect" presStyleCnt="0"/>
      <dgm:spPr/>
    </dgm:pt>
    <dgm:pt modelId="{9E6328A5-407A-4C18-B086-82A31F1AF270}" type="pres">
      <dgm:prSet presAssocID="{2217D794-8420-41E0-BE63-07D7D97B5E9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8D61820-E2DC-4F40-807E-3C44AE17BDE0}" type="presOf" srcId="{036DCA6D-8AFF-4D95-B442-E3ECEB7DA29E}" destId="{4C4CE41C-BC7E-4F4B-9DE1-C621A07F1A94}" srcOrd="0" destOrd="0" presId="urn:microsoft.com/office/officeart/2018/2/layout/IconVerticalSolidList"/>
    <dgm:cxn modelId="{B84B2A44-F2E0-EE4D-AF60-D8995AD97FDE}" type="presOf" srcId="{9C794DAD-6B8B-4AF7-A074-A4682D20EB74}" destId="{2562D830-32F1-4EBA-A114-D13BE4571CA8}" srcOrd="0" destOrd="0" presId="urn:microsoft.com/office/officeart/2018/2/layout/IconVerticalSolidList"/>
    <dgm:cxn modelId="{8BA11A6C-8072-4BFA-ACFA-002E7A0EBE8E}" srcId="{9C794DAD-6B8B-4AF7-A074-A4682D20EB74}" destId="{6753226A-6529-4C10-B663-24644D138E4D}" srcOrd="2" destOrd="0" parTransId="{5DCA6506-CE3D-45E8-8C6E-ADB3677DA23C}" sibTransId="{09C80D0A-FBC2-4654-9B13-F242537B42A7}"/>
    <dgm:cxn modelId="{57D57E8C-C816-4AAE-B9E1-FB7B8D7B65BD}" srcId="{9C794DAD-6B8B-4AF7-A074-A4682D20EB74}" destId="{ED2415D1-C491-4A48-9095-EE837799024E}" srcOrd="0" destOrd="0" parTransId="{C0A9E210-1C6A-40A3-8CF8-CB5FB1D36C41}" sibTransId="{F6BEFB88-4084-4A21-9AC2-3EB4BFE0FFCB}"/>
    <dgm:cxn modelId="{29FF0390-572F-BC41-B57D-FE03558A61BA}" type="presOf" srcId="{2217D794-8420-41E0-BE63-07D7D97B5E94}" destId="{9E6328A5-407A-4C18-B086-82A31F1AF270}" srcOrd="0" destOrd="0" presId="urn:microsoft.com/office/officeart/2018/2/layout/IconVerticalSolidList"/>
    <dgm:cxn modelId="{01AEE493-966E-44A0-BD50-22C2F8AC99C2}" srcId="{9C794DAD-6B8B-4AF7-A074-A4682D20EB74}" destId="{2217D794-8420-41E0-BE63-07D7D97B5E94}" srcOrd="4" destOrd="0" parTransId="{844CCDC6-62C0-4CD3-B7F8-07CD4A558340}" sibTransId="{A4AB305C-6393-4258-9C03-A1AFC412C410}"/>
    <dgm:cxn modelId="{DB61859D-60ED-BC4B-A456-447ECC7F99C7}" type="presOf" srcId="{6753226A-6529-4C10-B663-24644D138E4D}" destId="{78EF353A-72A5-4F06-8DBB-2C7AAE3A7B74}" srcOrd="0" destOrd="0" presId="urn:microsoft.com/office/officeart/2018/2/layout/IconVerticalSolidList"/>
    <dgm:cxn modelId="{F992C3AB-F39E-FC42-98DA-8CFB321E5B6A}" type="presOf" srcId="{6BBEC33D-1E0B-4E30-A3CF-C65170565AFF}" destId="{9BA2E5A7-81B2-4D33-9287-7A115D0B8FBD}" srcOrd="0" destOrd="0" presId="urn:microsoft.com/office/officeart/2018/2/layout/IconVerticalSolidList"/>
    <dgm:cxn modelId="{DB96BCC7-6FDC-4C27-9D7A-8287F8E4FA76}" srcId="{9C794DAD-6B8B-4AF7-A074-A4682D20EB74}" destId="{036DCA6D-8AFF-4D95-B442-E3ECEB7DA29E}" srcOrd="1" destOrd="0" parTransId="{63054F37-669B-4AA9-99A8-F49653C23E3B}" sibTransId="{BEF826D0-2399-4627-BB4A-CD7CD0F31FAF}"/>
    <dgm:cxn modelId="{801BE4C7-C27C-8346-B2D6-F250A73DD4AE}" type="presOf" srcId="{ED2415D1-C491-4A48-9095-EE837799024E}" destId="{4594BBE6-6907-4F31-9715-CA8467FE1448}" srcOrd="0" destOrd="0" presId="urn:microsoft.com/office/officeart/2018/2/layout/IconVerticalSolidList"/>
    <dgm:cxn modelId="{A598DFD1-D272-4B77-9B05-FEE85A2D7303}" srcId="{9C794DAD-6B8B-4AF7-A074-A4682D20EB74}" destId="{6BBEC33D-1E0B-4E30-A3CF-C65170565AFF}" srcOrd="3" destOrd="0" parTransId="{AB412B36-78AF-4A96-9FF7-F5C842F88FCE}" sibTransId="{8859E1C6-EA24-42CD-832C-9D81BF65785D}"/>
    <dgm:cxn modelId="{D67B7E2B-85F2-3946-A6B6-FA9DE5EC483B}" type="presParOf" srcId="{2562D830-32F1-4EBA-A114-D13BE4571CA8}" destId="{398F234B-99E2-4D5C-B2C0-B3C671D79636}" srcOrd="0" destOrd="0" presId="urn:microsoft.com/office/officeart/2018/2/layout/IconVerticalSolidList"/>
    <dgm:cxn modelId="{3A196065-3A00-6041-95E9-6F4E01E55982}" type="presParOf" srcId="{398F234B-99E2-4D5C-B2C0-B3C671D79636}" destId="{A06F145F-0954-47F0-82C6-3CA403CE7997}" srcOrd="0" destOrd="0" presId="urn:microsoft.com/office/officeart/2018/2/layout/IconVerticalSolidList"/>
    <dgm:cxn modelId="{39127CB6-5EE1-2A4A-A012-A84E34EB286C}" type="presParOf" srcId="{398F234B-99E2-4D5C-B2C0-B3C671D79636}" destId="{D8074C4F-1F80-4692-B970-CE27270E4799}" srcOrd="1" destOrd="0" presId="urn:microsoft.com/office/officeart/2018/2/layout/IconVerticalSolidList"/>
    <dgm:cxn modelId="{77712E5A-A897-E24B-9E11-7644ED5EDAF7}" type="presParOf" srcId="{398F234B-99E2-4D5C-B2C0-B3C671D79636}" destId="{EA576868-277E-46F1-BC08-BECB2FE37349}" srcOrd="2" destOrd="0" presId="urn:microsoft.com/office/officeart/2018/2/layout/IconVerticalSolidList"/>
    <dgm:cxn modelId="{87F7A9C0-7535-7A49-857A-F5B133632230}" type="presParOf" srcId="{398F234B-99E2-4D5C-B2C0-B3C671D79636}" destId="{4594BBE6-6907-4F31-9715-CA8467FE1448}" srcOrd="3" destOrd="0" presId="urn:microsoft.com/office/officeart/2018/2/layout/IconVerticalSolidList"/>
    <dgm:cxn modelId="{23BC23C9-A33D-2F49-8362-9400F7633980}" type="presParOf" srcId="{2562D830-32F1-4EBA-A114-D13BE4571CA8}" destId="{0B4D2852-A047-4C5C-96EF-D644ECDD701A}" srcOrd="1" destOrd="0" presId="urn:microsoft.com/office/officeart/2018/2/layout/IconVerticalSolidList"/>
    <dgm:cxn modelId="{941D506D-0A9D-9744-B74A-3AEC61973F29}" type="presParOf" srcId="{2562D830-32F1-4EBA-A114-D13BE4571CA8}" destId="{392DB6B5-838B-4D6B-B5A1-DEDAF534017E}" srcOrd="2" destOrd="0" presId="urn:microsoft.com/office/officeart/2018/2/layout/IconVerticalSolidList"/>
    <dgm:cxn modelId="{28F56677-60FA-9E4F-A755-24152241A1FA}" type="presParOf" srcId="{392DB6B5-838B-4D6B-B5A1-DEDAF534017E}" destId="{E3539B2A-0F51-4A74-A24E-D46E806D561C}" srcOrd="0" destOrd="0" presId="urn:microsoft.com/office/officeart/2018/2/layout/IconVerticalSolidList"/>
    <dgm:cxn modelId="{04ACAD6D-4948-C34B-92C8-4AFB6221B71E}" type="presParOf" srcId="{392DB6B5-838B-4D6B-B5A1-DEDAF534017E}" destId="{C4339BBF-9DCF-450F-8865-A1A91068B230}" srcOrd="1" destOrd="0" presId="urn:microsoft.com/office/officeart/2018/2/layout/IconVerticalSolidList"/>
    <dgm:cxn modelId="{1F4D7322-266A-2641-BF2B-D661B97F843E}" type="presParOf" srcId="{392DB6B5-838B-4D6B-B5A1-DEDAF534017E}" destId="{39F7EDB1-175F-426D-832A-6661F32D62DE}" srcOrd="2" destOrd="0" presId="urn:microsoft.com/office/officeart/2018/2/layout/IconVerticalSolidList"/>
    <dgm:cxn modelId="{8C6B7B28-BCDA-574B-B8A9-5A49FA61DBD9}" type="presParOf" srcId="{392DB6B5-838B-4D6B-B5A1-DEDAF534017E}" destId="{4C4CE41C-BC7E-4F4B-9DE1-C621A07F1A94}" srcOrd="3" destOrd="0" presId="urn:microsoft.com/office/officeart/2018/2/layout/IconVerticalSolidList"/>
    <dgm:cxn modelId="{4051B328-4219-3846-868D-504AF70D889C}" type="presParOf" srcId="{2562D830-32F1-4EBA-A114-D13BE4571CA8}" destId="{8BEF02ED-B2A1-4514-81FA-4F2788F9DB3D}" srcOrd="3" destOrd="0" presId="urn:microsoft.com/office/officeart/2018/2/layout/IconVerticalSolidList"/>
    <dgm:cxn modelId="{777E95D1-C425-6E43-82F0-FBEAC93578D0}" type="presParOf" srcId="{2562D830-32F1-4EBA-A114-D13BE4571CA8}" destId="{7DC3FC1C-1EFC-4D04-829C-0EA6D8C2D36E}" srcOrd="4" destOrd="0" presId="urn:microsoft.com/office/officeart/2018/2/layout/IconVerticalSolidList"/>
    <dgm:cxn modelId="{FD009F16-F8DD-574C-B278-6ABFCC28711D}" type="presParOf" srcId="{7DC3FC1C-1EFC-4D04-829C-0EA6D8C2D36E}" destId="{CB60A79B-9CF2-44CB-8B18-6CB0EE17BFB2}" srcOrd="0" destOrd="0" presId="urn:microsoft.com/office/officeart/2018/2/layout/IconVerticalSolidList"/>
    <dgm:cxn modelId="{7BC9E164-990A-E94B-B9F3-DAC8B08895E5}" type="presParOf" srcId="{7DC3FC1C-1EFC-4D04-829C-0EA6D8C2D36E}" destId="{022E44E3-E0C9-4A55-95B1-6CEEDBF2D826}" srcOrd="1" destOrd="0" presId="urn:microsoft.com/office/officeart/2018/2/layout/IconVerticalSolidList"/>
    <dgm:cxn modelId="{F41AFA4A-2015-2040-9E82-6C3BBAA45FA7}" type="presParOf" srcId="{7DC3FC1C-1EFC-4D04-829C-0EA6D8C2D36E}" destId="{15C3DA10-9EDA-41E8-96DD-B7F64E021CE5}" srcOrd="2" destOrd="0" presId="urn:microsoft.com/office/officeart/2018/2/layout/IconVerticalSolidList"/>
    <dgm:cxn modelId="{DF43108E-BFC6-9B46-BBEC-2892462180B5}" type="presParOf" srcId="{7DC3FC1C-1EFC-4D04-829C-0EA6D8C2D36E}" destId="{78EF353A-72A5-4F06-8DBB-2C7AAE3A7B74}" srcOrd="3" destOrd="0" presId="urn:microsoft.com/office/officeart/2018/2/layout/IconVerticalSolidList"/>
    <dgm:cxn modelId="{8996FC54-6257-9649-A03C-2A7498FF8F9E}" type="presParOf" srcId="{2562D830-32F1-4EBA-A114-D13BE4571CA8}" destId="{7363BAB5-0765-4430-A5B4-FE4B70CBB84E}" srcOrd="5" destOrd="0" presId="urn:microsoft.com/office/officeart/2018/2/layout/IconVerticalSolidList"/>
    <dgm:cxn modelId="{8A0C9DA6-02F3-5145-83D2-1FF5366C39DB}" type="presParOf" srcId="{2562D830-32F1-4EBA-A114-D13BE4571CA8}" destId="{8ED797C8-B0EE-480D-8D4C-26CFC2E22A58}" srcOrd="6" destOrd="0" presId="urn:microsoft.com/office/officeart/2018/2/layout/IconVerticalSolidList"/>
    <dgm:cxn modelId="{7F45A32D-DD0A-9F4A-AE53-B9E1F1417F1E}" type="presParOf" srcId="{8ED797C8-B0EE-480D-8D4C-26CFC2E22A58}" destId="{F5E1277A-C179-4591-B415-50A6A3CACB77}" srcOrd="0" destOrd="0" presId="urn:microsoft.com/office/officeart/2018/2/layout/IconVerticalSolidList"/>
    <dgm:cxn modelId="{AFAAFFEC-B34C-EE49-9343-0419E96484A5}" type="presParOf" srcId="{8ED797C8-B0EE-480D-8D4C-26CFC2E22A58}" destId="{D6C26649-942C-4F99-9B20-D42686ACC562}" srcOrd="1" destOrd="0" presId="urn:microsoft.com/office/officeart/2018/2/layout/IconVerticalSolidList"/>
    <dgm:cxn modelId="{030B3BFC-30C4-D14D-84B6-D287CFF194D4}" type="presParOf" srcId="{8ED797C8-B0EE-480D-8D4C-26CFC2E22A58}" destId="{8EAB75B1-13A4-4941-8D75-1F2BA60E853B}" srcOrd="2" destOrd="0" presId="urn:microsoft.com/office/officeart/2018/2/layout/IconVerticalSolidList"/>
    <dgm:cxn modelId="{9CB3C0CB-1BC6-5740-87B9-9B9B6AA292F7}" type="presParOf" srcId="{8ED797C8-B0EE-480D-8D4C-26CFC2E22A58}" destId="{9BA2E5A7-81B2-4D33-9287-7A115D0B8FBD}" srcOrd="3" destOrd="0" presId="urn:microsoft.com/office/officeart/2018/2/layout/IconVerticalSolidList"/>
    <dgm:cxn modelId="{E629E0BF-4D75-8047-B3A2-B4EC46965ECC}" type="presParOf" srcId="{2562D830-32F1-4EBA-A114-D13BE4571CA8}" destId="{D60CB5C9-064E-486E-B428-B63AD1F04B24}" srcOrd="7" destOrd="0" presId="urn:microsoft.com/office/officeart/2018/2/layout/IconVerticalSolidList"/>
    <dgm:cxn modelId="{71AD2D0C-68BF-CC45-A6EE-17675335840A}" type="presParOf" srcId="{2562D830-32F1-4EBA-A114-D13BE4571CA8}" destId="{BE5733C4-8838-4B69-A871-4770195541F2}" srcOrd="8" destOrd="0" presId="urn:microsoft.com/office/officeart/2018/2/layout/IconVerticalSolidList"/>
    <dgm:cxn modelId="{945B30EF-2A98-724A-9BC9-E232F2D9C479}" type="presParOf" srcId="{BE5733C4-8838-4B69-A871-4770195541F2}" destId="{2F1F725F-392C-4C52-ADDC-2B1B60D537FD}" srcOrd="0" destOrd="0" presId="urn:microsoft.com/office/officeart/2018/2/layout/IconVerticalSolidList"/>
    <dgm:cxn modelId="{3F41041C-737D-EA43-B252-7B3C9E45D3F4}" type="presParOf" srcId="{BE5733C4-8838-4B69-A871-4770195541F2}" destId="{1D66443B-9AF6-4BC5-B40E-3856DF7943C7}" srcOrd="1" destOrd="0" presId="urn:microsoft.com/office/officeart/2018/2/layout/IconVerticalSolidList"/>
    <dgm:cxn modelId="{0CBAD4C2-B70B-2848-A662-288C701C220D}" type="presParOf" srcId="{BE5733C4-8838-4B69-A871-4770195541F2}" destId="{AEE5C99B-444B-460D-9964-F988D76A2D9B}" srcOrd="2" destOrd="0" presId="urn:microsoft.com/office/officeart/2018/2/layout/IconVerticalSolidList"/>
    <dgm:cxn modelId="{C604F020-41BE-FE4A-B4FD-9775559A970B}" type="presParOf" srcId="{BE5733C4-8838-4B69-A871-4770195541F2}" destId="{9E6328A5-407A-4C18-B086-82A31F1AF2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794DAD-6B8B-4AF7-A074-A4682D20EB7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2415D1-C491-4A48-9095-EE837799024E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Uncertain for 2021</a:t>
          </a:r>
          <a:endParaRPr lang="en-US" dirty="0"/>
        </a:p>
      </dgm:t>
    </dgm:pt>
    <dgm:pt modelId="{C0A9E210-1C6A-40A3-8CF8-CB5FB1D36C41}" type="parTrans" cxnId="{57D57E8C-C816-4AAE-B9E1-FB7B8D7B65BD}">
      <dgm:prSet/>
      <dgm:spPr/>
      <dgm:t>
        <a:bodyPr/>
        <a:lstStyle/>
        <a:p>
          <a:endParaRPr lang="en-US"/>
        </a:p>
      </dgm:t>
    </dgm:pt>
    <dgm:pt modelId="{F6BEFB88-4084-4A21-9AC2-3EB4BFE0FFCB}" type="sibTrans" cxnId="{57D57E8C-C816-4AAE-B9E1-FB7B8D7B65BD}">
      <dgm:prSet/>
      <dgm:spPr/>
      <dgm:t>
        <a:bodyPr/>
        <a:lstStyle/>
        <a:p>
          <a:endParaRPr lang="en-US"/>
        </a:p>
      </dgm:t>
    </dgm:pt>
    <dgm:pt modelId="{036DCA6D-8AFF-4D95-B442-E3ECEB7DA29E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KDDI Foundation (Japan)</a:t>
          </a:r>
          <a:endParaRPr lang="en-US" dirty="0"/>
        </a:p>
      </dgm:t>
    </dgm:pt>
    <dgm:pt modelId="{63054F37-669B-4AA9-99A8-F49653C23E3B}" type="parTrans" cxnId="{DB96BCC7-6FDC-4C27-9D7A-8287F8E4FA76}">
      <dgm:prSet/>
      <dgm:spPr/>
      <dgm:t>
        <a:bodyPr/>
        <a:lstStyle/>
        <a:p>
          <a:endParaRPr lang="en-US"/>
        </a:p>
      </dgm:t>
    </dgm:pt>
    <dgm:pt modelId="{BEF826D0-2399-4627-BB4A-CD7CD0F31FAF}" type="sibTrans" cxnId="{DB96BCC7-6FDC-4C27-9D7A-8287F8E4FA76}">
      <dgm:prSet/>
      <dgm:spPr/>
      <dgm:t>
        <a:bodyPr/>
        <a:lstStyle/>
        <a:p>
          <a:endParaRPr lang="en-US"/>
        </a:p>
      </dgm:t>
    </dgm:pt>
    <dgm:pt modelId="{6753226A-6529-4C10-B663-24644D138E4D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Myanmar</a:t>
          </a:r>
          <a:endParaRPr lang="en-US" dirty="0"/>
        </a:p>
      </dgm:t>
    </dgm:pt>
    <dgm:pt modelId="{5DCA6506-CE3D-45E8-8C6E-ADB3677DA23C}" type="parTrans" cxnId="{8BA11A6C-8072-4BFA-ACFA-002E7A0EBE8E}">
      <dgm:prSet/>
      <dgm:spPr/>
      <dgm:t>
        <a:bodyPr/>
        <a:lstStyle/>
        <a:p>
          <a:endParaRPr lang="en-US"/>
        </a:p>
      </dgm:t>
    </dgm:pt>
    <dgm:pt modelId="{09C80D0A-FBC2-4654-9B13-F242537B42A7}" type="sibTrans" cxnId="{8BA11A6C-8072-4BFA-ACFA-002E7A0EBE8E}">
      <dgm:prSet/>
      <dgm:spPr/>
      <dgm:t>
        <a:bodyPr/>
        <a:lstStyle/>
        <a:p>
          <a:endParaRPr lang="en-US"/>
        </a:p>
      </dgm:t>
    </dgm:pt>
    <dgm:pt modelId="{6BBEC33D-1E0B-4E30-A3CF-C65170565AFF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AB412B36-78AF-4A96-9FF7-F5C842F88FCE}" type="parTrans" cxnId="{A598DFD1-D272-4B77-9B05-FEE85A2D7303}">
      <dgm:prSet/>
      <dgm:spPr/>
      <dgm:t>
        <a:bodyPr/>
        <a:lstStyle/>
        <a:p>
          <a:endParaRPr lang="en-US"/>
        </a:p>
      </dgm:t>
    </dgm:pt>
    <dgm:pt modelId="{8859E1C6-EA24-42CD-832C-9D81BF65785D}" type="sibTrans" cxnId="{A598DFD1-D272-4B77-9B05-FEE85A2D7303}">
      <dgm:prSet/>
      <dgm:spPr/>
      <dgm:t>
        <a:bodyPr/>
        <a:lstStyle/>
        <a:p>
          <a:endParaRPr lang="en-US"/>
        </a:p>
      </dgm:t>
    </dgm:pt>
    <dgm:pt modelId="{2217D794-8420-41E0-BE63-07D7D97B5E94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Full cost recovery for APNIC for two virtual workshops – routing and information security</a:t>
          </a:r>
        </a:p>
      </dgm:t>
    </dgm:pt>
    <dgm:pt modelId="{A4AB305C-6393-4258-9C03-A1AFC412C410}" type="sibTrans" cxnId="{01AEE493-966E-44A0-BD50-22C2F8AC99C2}">
      <dgm:prSet/>
      <dgm:spPr/>
      <dgm:t>
        <a:bodyPr/>
        <a:lstStyle/>
        <a:p>
          <a:endParaRPr lang="en-US"/>
        </a:p>
      </dgm:t>
    </dgm:pt>
    <dgm:pt modelId="{844CCDC6-62C0-4CD3-B7F8-07CD4A558340}" type="parTrans" cxnId="{01AEE493-966E-44A0-BD50-22C2F8AC99C2}">
      <dgm:prSet/>
      <dgm:spPr/>
      <dgm:t>
        <a:bodyPr/>
        <a:lstStyle/>
        <a:p>
          <a:endParaRPr lang="en-US"/>
        </a:p>
      </dgm:t>
    </dgm:pt>
    <dgm:pt modelId="{2562D830-32F1-4EBA-A114-D13BE4571CA8}" type="pres">
      <dgm:prSet presAssocID="{9C794DAD-6B8B-4AF7-A074-A4682D20EB74}" presName="root" presStyleCnt="0">
        <dgm:presLayoutVars>
          <dgm:dir/>
          <dgm:resizeHandles val="exact"/>
        </dgm:presLayoutVars>
      </dgm:prSet>
      <dgm:spPr/>
    </dgm:pt>
    <dgm:pt modelId="{398F234B-99E2-4D5C-B2C0-B3C671D79636}" type="pres">
      <dgm:prSet presAssocID="{ED2415D1-C491-4A48-9095-EE837799024E}" presName="compNode" presStyleCnt="0"/>
      <dgm:spPr/>
    </dgm:pt>
    <dgm:pt modelId="{A06F145F-0954-47F0-82C6-3CA403CE7997}" type="pres">
      <dgm:prSet presAssocID="{ED2415D1-C491-4A48-9095-EE837799024E}" presName="bgRect" presStyleLbl="bgShp" presStyleIdx="0" presStyleCnt="5"/>
      <dgm:spPr/>
    </dgm:pt>
    <dgm:pt modelId="{D8074C4F-1F80-4692-B970-CE27270E4799}" type="pres">
      <dgm:prSet presAssocID="{ED2415D1-C491-4A48-9095-EE837799024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EA576868-277E-46F1-BC08-BECB2FE37349}" type="pres">
      <dgm:prSet presAssocID="{ED2415D1-C491-4A48-9095-EE837799024E}" presName="spaceRect" presStyleCnt="0"/>
      <dgm:spPr/>
    </dgm:pt>
    <dgm:pt modelId="{4594BBE6-6907-4F31-9715-CA8467FE1448}" type="pres">
      <dgm:prSet presAssocID="{ED2415D1-C491-4A48-9095-EE837799024E}" presName="parTx" presStyleLbl="revTx" presStyleIdx="0" presStyleCnt="5">
        <dgm:presLayoutVars>
          <dgm:chMax val="0"/>
          <dgm:chPref val="0"/>
        </dgm:presLayoutVars>
      </dgm:prSet>
      <dgm:spPr/>
    </dgm:pt>
    <dgm:pt modelId="{0B4D2852-A047-4C5C-96EF-D644ECDD701A}" type="pres">
      <dgm:prSet presAssocID="{F6BEFB88-4084-4A21-9AC2-3EB4BFE0FFCB}" presName="sibTrans" presStyleCnt="0"/>
      <dgm:spPr/>
    </dgm:pt>
    <dgm:pt modelId="{392DB6B5-838B-4D6B-B5A1-DEDAF534017E}" type="pres">
      <dgm:prSet presAssocID="{036DCA6D-8AFF-4D95-B442-E3ECEB7DA29E}" presName="compNode" presStyleCnt="0"/>
      <dgm:spPr/>
    </dgm:pt>
    <dgm:pt modelId="{E3539B2A-0F51-4A74-A24E-D46E806D561C}" type="pres">
      <dgm:prSet presAssocID="{036DCA6D-8AFF-4D95-B442-E3ECEB7DA29E}" presName="bgRect" presStyleLbl="bgShp" presStyleIdx="1" presStyleCnt="5"/>
      <dgm:spPr/>
    </dgm:pt>
    <dgm:pt modelId="{C4339BBF-9DCF-450F-8865-A1A91068B230}" type="pres">
      <dgm:prSet presAssocID="{036DCA6D-8AFF-4D95-B442-E3ECEB7DA29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39F7EDB1-175F-426D-832A-6661F32D62DE}" type="pres">
      <dgm:prSet presAssocID="{036DCA6D-8AFF-4D95-B442-E3ECEB7DA29E}" presName="spaceRect" presStyleCnt="0"/>
      <dgm:spPr/>
    </dgm:pt>
    <dgm:pt modelId="{4C4CE41C-BC7E-4F4B-9DE1-C621A07F1A94}" type="pres">
      <dgm:prSet presAssocID="{036DCA6D-8AFF-4D95-B442-E3ECEB7DA29E}" presName="parTx" presStyleLbl="revTx" presStyleIdx="1" presStyleCnt="5">
        <dgm:presLayoutVars>
          <dgm:chMax val="0"/>
          <dgm:chPref val="0"/>
        </dgm:presLayoutVars>
      </dgm:prSet>
      <dgm:spPr/>
    </dgm:pt>
    <dgm:pt modelId="{8BEF02ED-B2A1-4514-81FA-4F2788F9DB3D}" type="pres">
      <dgm:prSet presAssocID="{BEF826D0-2399-4627-BB4A-CD7CD0F31FAF}" presName="sibTrans" presStyleCnt="0"/>
      <dgm:spPr/>
    </dgm:pt>
    <dgm:pt modelId="{7DC3FC1C-1EFC-4D04-829C-0EA6D8C2D36E}" type="pres">
      <dgm:prSet presAssocID="{6753226A-6529-4C10-B663-24644D138E4D}" presName="compNode" presStyleCnt="0"/>
      <dgm:spPr/>
    </dgm:pt>
    <dgm:pt modelId="{CB60A79B-9CF2-44CB-8B18-6CB0EE17BFB2}" type="pres">
      <dgm:prSet presAssocID="{6753226A-6529-4C10-B663-24644D138E4D}" presName="bgRect" presStyleLbl="bgShp" presStyleIdx="2" presStyleCnt="5"/>
      <dgm:spPr/>
    </dgm:pt>
    <dgm:pt modelId="{022E44E3-E0C9-4A55-95B1-6CEEDBF2D826}" type="pres">
      <dgm:prSet presAssocID="{6753226A-6529-4C10-B663-24644D138E4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sia and Australia"/>
        </a:ext>
      </dgm:extLst>
    </dgm:pt>
    <dgm:pt modelId="{15C3DA10-9EDA-41E8-96DD-B7F64E021CE5}" type="pres">
      <dgm:prSet presAssocID="{6753226A-6529-4C10-B663-24644D138E4D}" presName="spaceRect" presStyleCnt="0"/>
      <dgm:spPr/>
    </dgm:pt>
    <dgm:pt modelId="{78EF353A-72A5-4F06-8DBB-2C7AAE3A7B74}" type="pres">
      <dgm:prSet presAssocID="{6753226A-6529-4C10-B663-24644D138E4D}" presName="parTx" presStyleLbl="revTx" presStyleIdx="2" presStyleCnt="5">
        <dgm:presLayoutVars>
          <dgm:chMax val="0"/>
          <dgm:chPref val="0"/>
        </dgm:presLayoutVars>
      </dgm:prSet>
      <dgm:spPr/>
    </dgm:pt>
    <dgm:pt modelId="{7363BAB5-0765-4430-A5B4-FE4B70CBB84E}" type="pres">
      <dgm:prSet presAssocID="{09C80D0A-FBC2-4654-9B13-F242537B42A7}" presName="sibTrans" presStyleCnt="0"/>
      <dgm:spPr/>
    </dgm:pt>
    <dgm:pt modelId="{8ED797C8-B0EE-480D-8D4C-26CFC2E22A58}" type="pres">
      <dgm:prSet presAssocID="{6BBEC33D-1E0B-4E30-A3CF-C65170565AFF}" presName="compNode" presStyleCnt="0"/>
      <dgm:spPr/>
    </dgm:pt>
    <dgm:pt modelId="{F5E1277A-C179-4591-B415-50A6A3CACB77}" type="pres">
      <dgm:prSet presAssocID="{6BBEC33D-1E0B-4E30-A3CF-C65170565AFF}" presName="bgRect" presStyleLbl="bgShp" presStyleIdx="3" presStyleCnt="5"/>
      <dgm:spPr/>
    </dgm:pt>
    <dgm:pt modelId="{D6C26649-942C-4F99-9B20-D42686ACC562}" type="pres">
      <dgm:prSet presAssocID="{6BBEC33D-1E0B-4E30-A3CF-C65170565AF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8EAB75B1-13A4-4941-8D75-1F2BA60E853B}" type="pres">
      <dgm:prSet presAssocID="{6BBEC33D-1E0B-4E30-A3CF-C65170565AFF}" presName="spaceRect" presStyleCnt="0"/>
      <dgm:spPr/>
    </dgm:pt>
    <dgm:pt modelId="{9BA2E5A7-81B2-4D33-9287-7A115D0B8FBD}" type="pres">
      <dgm:prSet presAssocID="{6BBEC33D-1E0B-4E30-A3CF-C65170565AFF}" presName="parTx" presStyleLbl="revTx" presStyleIdx="3" presStyleCnt="5">
        <dgm:presLayoutVars>
          <dgm:chMax val="0"/>
          <dgm:chPref val="0"/>
        </dgm:presLayoutVars>
      </dgm:prSet>
      <dgm:spPr/>
    </dgm:pt>
    <dgm:pt modelId="{D60CB5C9-064E-486E-B428-B63AD1F04B24}" type="pres">
      <dgm:prSet presAssocID="{8859E1C6-EA24-42CD-832C-9D81BF65785D}" presName="sibTrans" presStyleCnt="0"/>
      <dgm:spPr/>
    </dgm:pt>
    <dgm:pt modelId="{BE5733C4-8838-4B69-A871-4770195541F2}" type="pres">
      <dgm:prSet presAssocID="{2217D794-8420-41E0-BE63-07D7D97B5E94}" presName="compNode" presStyleCnt="0"/>
      <dgm:spPr/>
    </dgm:pt>
    <dgm:pt modelId="{2F1F725F-392C-4C52-ADDC-2B1B60D537FD}" type="pres">
      <dgm:prSet presAssocID="{2217D794-8420-41E0-BE63-07D7D97B5E94}" presName="bgRect" presStyleLbl="bgShp" presStyleIdx="4" presStyleCnt="5"/>
      <dgm:spPr/>
    </dgm:pt>
    <dgm:pt modelId="{1D66443B-9AF6-4BC5-B40E-3856DF7943C7}" type="pres">
      <dgm:prSet presAssocID="{2217D794-8420-41E0-BE63-07D7D97B5E9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AEE5C99B-444B-460D-9964-F988D76A2D9B}" type="pres">
      <dgm:prSet presAssocID="{2217D794-8420-41E0-BE63-07D7D97B5E94}" presName="spaceRect" presStyleCnt="0"/>
      <dgm:spPr/>
    </dgm:pt>
    <dgm:pt modelId="{9E6328A5-407A-4C18-B086-82A31F1AF270}" type="pres">
      <dgm:prSet presAssocID="{2217D794-8420-41E0-BE63-07D7D97B5E9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8D61820-E2DC-4F40-807E-3C44AE17BDE0}" type="presOf" srcId="{036DCA6D-8AFF-4D95-B442-E3ECEB7DA29E}" destId="{4C4CE41C-BC7E-4F4B-9DE1-C621A07F1A94}" srcOrd="0" destOrd="0" presId="urn:microsoft.com/office/officeart/2018/2/layout/IconVerticalSolidList"/>
    <dgm:cxn modelId="{B84B2A44-F2E0-EE4D-AF60-D8995AD97FDE}" type="presOf" srcId="{9C794DAD-6B8B-4AF7-A074-A4682D20EB74}" destId="{2562D830-32F1-4EBA-A114-D13BE4571CA8}" srcOrd="0" destOrd="0" presId="urn:microsoft.com/office/officeart/2018/2/layout/IconVerticalSolidList"/>
    <dgm:cxn modelId="{8BA11A6C-8072-4BFA-ACFA-002E7A0EBE8E}" srcId="{9C794DAD-6B8B-4AF7-A074-A4682D20EB74}" destId="{6753226A-6529-4C10-B663-24644D138E4D}" srcOrd="2" destOrd="0" parTransId="{5DCA6506-CE3D-45E8-8C6E-ADB3677DA23C}" sibTransId="{09C80D0A-FBC2-4654-9B13-F242537B42A7}"/>
    <dgm:cxn modelId="{57D57E8C-C816-4AAE-B9E1-FB7B8D7B65BD}" srcId="{9C794DAD-6B8B-4AF7-A074-A4682D20EB74}" destId="{ED2415D1-C491-4A48-9095-EE837799024E}" srcOrd="0" destOrd="0" parTransId="{C0A9E210-1C6A-40A3-8CF8-CB5FB1D36C41}" sibTransId="{F6BEFB88-4084-4A21-9AC2-3EB4BFE0FFCB}"/>
    <dgm:cxn modelId="{29FF0390-572F-BC41-B57D-FE03558A61BA}" type="presOf" srcId="{2217D794-8420-41E0-BE63-07D7D97B5E94}" destId="{9E6328A5-407A-4C18-B086-82A31F1AF270}" srcOrd="0" destOrd="0" presId="urn:microsoft.com/office/officeart/2018/2/layout/IconVerticalSolidList"/>
    <dgm:cxn modelId="{01AEE493-966E-44A0-BD50-22C2F8AC99C2}" srcId="{9C794DAD-6B8B-4AF7-A074-A4682D20EB74}" destId="{2217D794-8420-41E0-BE63-07D7D97B5E94}" srcOrd="4" destOrd="0" parTransId="{844CCDC6-62C0-4CD3-B7F8-07CD4A558340}" sibTransId="{A4AB305C-6393-4258-9C03-A1AFC412C410}"/>
    <dgm:cxn modelId="{DB61859D-60ED-BC4B-A456-447ECC7F99C7}" type="presOf" srcId="{6753226A-6529-4C10-B663-24644D138E4D}" destId="{78EF353A-72A5-4F06-8DBB-2C7AAE3A7B74}" srcOrd="0" destOrd="0" presId="urn:microsoft.com/office/officeart/2018/2/layout/IconVerticalSolidList"/>
    <dgm:cxn modelId="{F992C3AB-F39E-FC42-98DA-8CFB321E5B6A}" type="presOf" srcId="{6BBEC33D-1E0B-4E30-A3CF-C65170565AFF}" destId="{9BA2E5A7-81B2-4D33-9287-7A115D0B8FBD}" srcOrd="0" destOrd="0" presId="urn:microsoft.com/office/officeart/2018/2/layout/IconVerticalSolidList"/>
    <dgm:cxn modelId="{DB96BCC7-6FDC-4C27-9D7A-8287F8E4FA76}" srcId="{9C794DAD-6B8B-4AF7-A074-A4682D20EB74}" destId="{036DCA6D-8AFF-4D95-B442-E3ECEB7DA29E}" srcOrd="1" destOrd="0" parTransId="{63054F37-669B-4AA9-99A8-F49653C23E3B}" sibTransId="{BEF826D0-2399-4627-BB4A-CD7CD0F31FAF}"/>
    <dgm:cxn modelId="{801BE4C7-C27C-8346-B2D6-F250A73DD4AE}" type="presOf" srcId="{ED2415D1-C491-4A48-9095-EE837799024E}" destId="{4594BBE6-6907-4F31-9715-CA8467FE1448}" srcOrd="0" destOrd="0" presId="urn:microsoft.com/office/officeart/2018/2/layout/IconVerticalSolidList"/>
    <dgm:cxn modelId="{A598DFD1-D272-4B77-9B05-FEE85A2D7303}" srcId="{9C794DAD-6B8B-4AF7-A074-A4682D20EB74}" destId="{6BBEC33D-1E0B-4E30-A3CF-C65170565AFF}" srcOrd="3" destOrd="0" parTransId="{AB412B36-78AF-4A96-9FF7-F5C842F88FCE}" sibTransId="{8859E1C6-EA24-42CD-832C-9D81BF65785D}"/>
    <dgm:cxn modelId="{D67B7E2B-85F2-3946-A6B6-FA9DE5EC483B}" type="presParOf" srcId="{2562D830-32F1-4EBA-A114-D13BE4571CA8}" destId="{398F234B-99E2-4D5C-B2C0-B3C671D79636}" srcOrd="0" destOrd="0" presId="urn:microsoft.com/office/officeart/2018/2/layout/IconVerticalSolidList"/>
    <dgm:cxn modelId="{3A196065-3A00-6041-95E9-6F4E01E55982}" type="presParOf" srcId="{398F234B-99E2-4D5C-B2C0-B3C671D79636}" destId="{A06F145F-0954-47F0-82C6-3CA403CE7997}" srcOrd="0" destOrd="0" presId="urn:microsoft.com/office/officeart/2018/2/layout/IconVerticalSolidList"/>
    <dgm:cxn modelId="{39127CB6-5EE1-2A4A-A012-A84E34EB286C}" type="presParOf" srcId="{398F234B-99E2-4D5C-B2C0-B3C671D79636}" destId="{D8074C4F-1F80-4692-B970-CE27270E4799}" srcOrd="1" destOrd="0" presId="urn:microsoft.com/office/officeart/2018/2/layout/IconVerticalSolidList"/>
    <dgm:cxn modelId="{77712E5A-A897-E24B-9E11-7644ED5EDAF7}" type="presParOf" srcId="{398F234B-99E2-4D5C-B2C0-B3C671D79636}" destId="{EA576868-277E-46F1-BC08-BECB2FE37349}" srcOrd="2" destOrd="0" presId="urn:microsoft.com/office/officeart/2018/2/layout/IconVerticalSolidList"/>
    <dgm:cxn modelId="{87F7A9C0-7535-7A49-857A-F5B133632230}" type="presParOf" srcId="{398F234B-99E2-4D5C-B2C0-B3C671D79636}" destId="{4594BBE6-6907-4F31-9715-CA8467FE1448}" srcOrd="3" destOrd="0" presId="urn:microsoft.com/office/officeart/2018/2/layout/IconVerticalSolidList"/>
    <dgm:cxn modelId="{23BC23C9-A33D-2F49-8362-9400F7633980}" type="presParOf" srcId="{2562D830-32F1-4EBA-A114-D13BE4571CA8}" destId="{0B4D2852-A047-4C5C-96EF-D644ECDD701A}" srcOrd="1" destOrd="0" presId="urn:microsoft.com/office/officeart/2018/2/layout/IconVerticalSolidList"/>
    <dgm:cxn modelId="{941D506D-0A9D-9744-B74A-3AEC61973F29}" type="presParOf" srcId="{2562D830-32F1-4EBA-A114-D13BE4571CA8}" destId="{392DB6B5-838B-4D6B-B5A1-DEDAF534017E}" srcOrd="2" destOrd="0" presId="urn:microsoft.com/office/officeart/2018/2/layout/IconVerticalSolidList"/>
    <dgm:cxn modelId="{28F56677-60FA-9E4F-A755-24152241A1FA}" type="presParOf" srcId="{392DB6B5-838B-4D6B-B5A1-DEDAF534017E}" destId="{E3539B2A-0F51-4A74-A24E-D46E806D561C}" srcOrd="0" destOrd="0" presId="urn:microsoft.com/office/officeart/2018/2/layout/IconVerticalSolidList"/>
    <dgm:cxn modelId="{04ACAD6D-4948-C34B-92C8-4AFB6221B71E}" type="presParOf" srcId="{392DB6B5-838B-4D6B-B5A1-DEDAF534017E}" destId="{C4339BBF-9DCF-450F-8865-A1A91068B230}" srcOrd="1" destOrd="0" presId="urn:microsoft.com/office/officeart/2018/2/layout/IconVerticalSolidList"/>
    <dgm:cxn modelId="{1F4D7322-266A-2641-BF2B-D661B97F843E}" type="presParOf" srcId="{392DB6B5-838B-4D6B-B5A1-DEDAF534017E}" destId="{39F7EDB1-175F-426D-832A-6661F32D62DE}" srcOrd="2" destOrd="0" presId="urn:microsoft.com/office/officeart/2018/2/layout/IconVerticalSolidList"/>
    <dgm:cxn modelId="{8C6B7B28-BCDA-574B-B8A9-5A49FA61DBD9}" type="presParOf" srcId="{392DB6B5-838B-4D6B-B5A1-DEDAF534017E}" destId="{4C4CE41C-BC7E-4F4B-9DE1-C621A07F1A94}" srcOrd="3" destOrd="0" presId="urn:microsoft.com/office/officeart/2018/2/layout/IconVerticalSolidList"/>
    <dgm:cxn modelId="{4051B328-4219-3846-868D-504AF70D889C}" type="presParOf" srcId="{2562D830-32F1-4EBA-A114-D13BE4571CA8}" destId="{8BEF02ED-B2A1-4514-81FA-4F2788F9DB3D}" srcOrd="3" destOrd="0" presId="urn:microsoft.com/office/officeart/2018/2/layout/IconVerticalSolidList"/>
    <dgm:cxn modelId="{777E95D1-C425-6E43-82F0-FBEAC93578D0}" type="presParOf" srcId="{2562D830-32F1-4EBA-A114-D13BE4571CA8}" destId="{7DC3FC1C-1EFC-4D04-829C-0EA6D8C2D36E}" srcOrd="4" destOrd="0" presId="urn:microsoft.com/office/officeart/2018/2/layout/IconVerticalSolidList"/>
    <dgm:cxn modelId="{FD009F16-F8DD-574C-B278-6ABFCC28711D}" type="presParOf" srcId="{7DC3FC1C-1EFC-4D04-829C-0EA6D8C2D36E}" destId="{CB60A79B-9CF2-44CB-8B18-6CB0EE17BFB2}" srcOrd="0" destOrd="0" presId="urn:microsoft.com/office/officeart/2018/2/layout/IconVerticalSolidList"/>
    <dgm:cxn modelId="{7BC9E164-990A-E94B-B9F3-DAC8B08895E5}" type="presParOf" srcId="{7DC3FC1C-1EFC-4D04-829C-0EA6D8C2D36E}" destId="{022E44E3-E0C9-4A55-95B1-6CEEDBF2D826}" srcOrd="1" destOrd="0" presId="urn:microsoft.com/office/officeart/2018/2/layout/IconVerticalSolidList"/>
    <dgm:cxn modelId="{F41AFA4A-2015-2040-9E82-6C3BBAA45FA7}" type="presParOf" srcId="{7DC3FC1C-1EFC-4D04-829C-0EA6D8C2D36E}" destId="{15C3DA10-9EDA-41E8-96DD-B7F64E021CE5}" srcOrd="2" destOrd="0" presId="urn:microsoft.com/office/officeart/2018/2/layout/IconVerticalSolidList"/>
    <dgm:cxn modelId="{DF43108E-BFC6-9B46-BBEC-2892462180B5}" type="presParOf" srcId="{7DC3FC1C-1EFC-4D04-829C-0EA6D8C2D36E}" destId="{78EF353A-72A5-4F06-8DBB-2C7AAE3A7B74}" srcOrd="3" destOrd="0" presId="urn:microsoft.com/office/officeart/2018/2/layout/IconVerticalSolidList"/>
    <dgm:cxn modelId="{8996FC54-6257-9649-A03C-2A7498FF8F9E}" type="presParOf" srcId="{2562D830-32F1-4EBA-A114-D13BE4571CA8}" destId="{7363BAB5-0765-4430-A5B4-FE4B70CBB84E}" srcOrd="5" destOrd="0" presId="urn:microsoft.com/office/officeart/2018/2/layout/IconVerticalSolidList"/>
    <dgm:cxn modelId="{8A0C9DA6-02F3-5145-83D2-1FF5366C39DB}" type="presParOf" srcId="{2562D830-32F1-4EBA-A114-D13BE4571CA8}" destId="{8ED797C8-B0EE-480D-8D4C-26CFC2E22A58}" srcOrd="6" destOrd="0" presId="urn:microsoft.com/office/officeart/2018/2/layout/IconVerticalSolidList"/>
    <dgm:cxn modelId="{7F45A32D-DD0A-9F4A-AE53-B9E1F1417F1E}" type="presParOf" srcId="{8ED797C8-B0EE-480D-8D4C-26CFC2E22A58}" destId="{F5E1277A-C179-4591-B415-50A6A3CACB77}" srcOrd="0" destOrd="0" presId="urn:microsoft.com/office/officeart/2018/2/layout/IconVerticalSolidList"/>
    <dgm:cxn modelId="{AFAAFFEC-B34C-EE49-9343-0419E96484A5}" type="presParOf" srcId="{8ED797C8-B0EE-480D-8D4C-26CFC2E22A58}" destId="{D6C26649-942C-4F99-9B20-D42686ACC562}" srcOrd="1" destOrd="0" presId="urn:microsoft.com/office/officeart/2018/2/layout/IconVerticalSolidList"/>
    <dgm:cxn modelId="{030B3BFC-30C4-D14D-84B6-D287CFF194D4}" type="presParOf" srcId="{8ED797C8-B0EE-480D-8D4C-26CFC2E22A58}" destId="{8EAB75B1-13A4-4941-8D75-1F2BA60E853B}" srcOrd="2" destOrd="0" presId="urn:microsoft.com/office/officeart/2018/2/layout/IconVerticalSolidList"/>
    <dgm:cxn modelId="{9CB3C0CB-1BC6-5740-87B9-9B9B6AA292F7}" type="presParOf" srcId="{8ED797C8-B0EE-480D-8D4C-26CFC2E22A58}" destId="{9BA2E5A7-81B2-4D33-9287-7A115D0B8FBD}" srcOrd="3" destOrd="0" presId="urn:microsoft.com/office/officeart/2018/2/layout/IconVerticalSolidList"/>
    <dgm:cxn modelId="{E629E0BF-4D75-8047-B3A2-B4EC46965ECC}" type="presParOf" srcId="{2562D830-32F1-4EBA-A114-D13BE4571CA8}" destId="{D60CB5C9-064E-486E-B428-B63AD1F04B24}" srcOrd="7" destOrd="0" presId="urn:microsoft.com/office/officeart/2018/2/layout/IconVerticalSolidList"/>
    <dgm:cxn modelId="{71AD2D0C-68BF-CC45-A6EE-17675335840A}" type="presParOf" srcId="{2562D830-32F1-4EBA-A114-D13BE4571CA8}" destId="{BE5733C4-8838-4B69-A871-4770195541F2}" srcOrd="8" destOrd="0" presId="urn:microsoft.com/office/officeart/2018/2/layout/IconVerticalSolidList"/>
    <dgm:cxn modelId="{945B30EF-2A98-724A-9BC9-E232F2D9C479}" type="presParOf" srcId="{BE5733C4-8838-4B69-A871-4770195541F2}" destId="{2F1F725F-392C-4C52-ADDC-2B1B60D537FD}" srcOrd="0" destOrd="0" presId="urn:microsoft.com/office/officeart/2018/2/layout/IconVerticalSolidList"/>
    <dgm:cxn modelId="{3F41041C-737D-EA43-B252-7B3C9E45D3F4}" type="presParOf" srcId="{BE5733C4-8838-4B69-A871-4770195541F2}" destId="{1D66443B-9AF6-4BC5-B40E-3856DF7943C7}" srcOrd="1" destOrd="0" presId="urn:microsoft.com/office/officeart/2018/2/layout/IconVerticalSolidList"/>
    <dgm:cxn modelId="{0CBAD4C2-B70B-2848-A662-288C701C220D}" type="presParOf" srcId="{BE5733C4-8838-4B69-A871-4770195541F2}" destId="{AEE5C99B-444B-460D-9964-F988D76A2D9B}" srcOrd="2" destOrd="0" presId="urn:microsoft.com/office/officeart/2018/2/layout/IconVerticalSolidList"/>
    <dgm:cxn modelId="{C604F020-41BE-FE4A-B4FD-9775559A970B}" type="presParOf" srcId="{BE5733C4-8838-4B69-A871-4770195541F2}" destId="{9E6328A5-407A-4C18-B086-82A31F1AF2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A9A341-C15A-A14A-981F-FD1736B9DE94}" type="doc">
      <dgm:prSet loTypeId="urn:microsoft.com/office/officeart/2005/8/layout/vList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20AC3F-B6CF-6849-9F1B-47220D15ACBE}">
      <dgm:prSet custT="1"/>
      <dgm:spPr/>
      <dgm:t>
        <a:bodyPr/>
        <a:lstStyle/>
        <a:p>
          <a:r>
            <a:rPr lang="en-AU" sz="2800" b="1" dirty="0"/>
            <a:t>M-Root</a:t>
          </a:r>
          <a:br>
            <a:rPr lang="en-AU" sz="2800" b="1" dirty="0"/>
          </a:br>
          <a:r>
            <a:rPr lang="en-AU" sz="2800" b="1" dirty="0"/>
            <a:t>Deployment </a:t>
          </a:r>
          <a:endParaRPr lang="en-AU" sz="3200" b="1" dirty="0"/>
        </a:p>
      </dgm:t>
    </dgm:pt>
    <dgm:pt modelId="{486C64ED-5DE3-3840-ACC3-AB98390A51C0}" type="parTrans" cxnId="{8602363C-3A81-E848-A76C-7FE82437D642}">
      <dgm:prSet/>
      <dgm:spPr/>
      <dgm:t>
        <a:bodyPr/>
        <a:lstStyle/>
        <a:p>
          <a:endParaRPr lang="en-US"/>
        </a:p>
      </dgm:t>
    </dgm:pt>
    <dgm:pt modelId="{EF3900A4-40C3-7C49-9FBA-8F9B11D5A929}" type="sibTrans" cxnId="{8602363C-3A81-E848-A76C-7FE82437D642}">
      <dgm:prSet/>
      <dgm:spPr/>
      <dgm:t>
        <a:bodyPr/>
        <a:lstStyle/>
        <a:p>
          <a:endParaRPr lang="en-US"/>
        </a:p>
      </dgm:t>
    </dgm:pt>
    <dgm:pt modelId="{A5543863-E9D2-1B4D-B206-609E2F7313F6}">
      <dgm:prSet custT="1"/>
      <dgm:spPr/>
      <dgm:t>
        <a:bodyPr/>
        <a:lstStyle/>
        <a:p>
          <a:pPr marL="0">
            <a:buNone/>
          </a:pPr>
          <a:r>
            <a:rPr lang="en-AU" sz="2000" b="0" dirty="0"/>
            <a:t>Greatly increased ability to respond to requests for training from the APNIC community, especially in a virtual (COVID-ready) environment</a:t>
          </a:r>
        </a:p>
      </dgm:t>
    </dgm:pt>
    <dgm:pt modelId="{9A17F129-7A32-C147-9ACE-1EE5F442E123}" type="parTrans" cxnId="{FDDB39CC-7AFB-6D46-AD19-716D2928DFDF}">
      <dgm:prSet/>
      <dgm:spPr/>
      <dgm:t>
        <a:bodyPr/>
        <a:lstStyle/>
        <a:p>
          <a:endParaRPr lang="en-US"/>
        </a:p>
      </dgm:t>
    </dgm:pt>
    <dgm:pt modelId="{532DF5AB-221B-094C-BAB3-E804FF6BC900}" type="sibTrans" cxnId="{FDDB39CC-7AFB-6D46-AD19-716D2928DFDF}">
      <dgm:prSet/>
      <dgm:spPr/>
      <dgm:t>
        <a:bodyPr/>
        <a:lstStyle/>
        <a:p>
          <a:endParaRPr lang="en-US"/>
        </a:p>
      </dgm:t>
    </dgm:pt>
    <dgm:pt modelId="{693A992C-567C-E44E-AF0F-83E24BFC3B33}">
      <dgm:prSet custT="1"/>
      <dgm:spPr/>
      <dgm:t>
        <a:bodyPr/>
        <a:lstStyle/>
        <a:p>
          <a:pPr marL="0">
            <a:buNone/>
          </a:pPr>
          <a:r>
            <a:rPr lang="en-AU" sz="2000" b="0" dirty="0"/>
            <a:t>I</a:t>
          </a:r>
          <a:r>
            <a:rPr lang="en-GB" sz="2000" b="0" dirty="0"/>
            <a:t>mproved performance and resilience of domain name infrastructure in the Asia Pacific</a:t>
          </a:r>
          <a:endParaRPr lang="en-AU" sz="2000" b="0" dirty="0"/>
        </a:p>
      </dgm:t>
    </dgm:pt>
    <dgm:pt modelId="{313157CD-BDBE-7B41-952C-51D041C027E9}" type="sibTrans" cxnId="{0A7D2FD7-DDB4-1F44-AF5E-A4CD6F85B9C8}">
      <dgm:prSet/>
      <dgm:spPr/>
      <dgm:t>
        <a:bodyPr/>
        <a:lstStyle/>
        <a:p>
          <a:endParaRPr lang="en-US"/>
        </a:p>
      </dgm:t>
    </dgm:pt>
    <dgm:pt modelId="{D046DEFF-5A4C-4B4D-B4C9-CC3287FD63CC}" type="parTrans" cxnId="{0A7D2FD7-DDB4-1F44-AF5E-A4CD6F85B9C8}">
      <dgm:prSet/>
      <dgm:spPr/>
      <dgm:t>
        <a:bodyPr/>
        <a:lstStyle/>
        <a:p>
          <a:endParaRPr lang="en-US"/>
        </a:p>
      </dgm:t>
    </dgm:pt>
    <dgm:pt modelId="{4B37E986-E876-3F41-A40E-3A2F85D96293}">
      <dgm:prSet custT="1"/>
      <dgm:spPr/>
      <dgm:t>
        <a:bodyPr/>
        <a:lstStyle/>
        <a:p>
          <a:r>
            <a:rPr lang="en-AU" sz="2800" b="1" dirty="0"/>
            <a:t>APNIC Academy</a:t>
          </a:r>
        </a:p>
      </dgm:t>
    </dgm:pt>
    <dgm:pt modelId="{ED01045E-BFCF-7549-95FC-306C21B9F184}" type="parTrans" cxnId="{61AF8B41-9AD3-3D4A-87E1-D8230DA5736B}">
      <dgm:prSet/>
      <dgm:spPr/>
      <dgm:t>
        <a:bodyPr/>
        <a:lstStyle/>
        <a:p>
          <a:endParaRPr lang="en-US"/>
        </a:p>
      </dgm:t>
    </dgm:pt>
    <dgm:pt modelId="{D922AFFC-8D27-A54D-98D5-0B1218844C1B}" type="sibTrans" cxnId="{61AF8B41-9AD3-3D4A-87E1-D8230DA5736B}">
      <dgm:prSet/>
      <dgm:spPr/>
      <dgm:t>
        <a:bodyPr/>
        <a:lstStyle/>
        <a:p>
          <a:endParaRPr lang="en-US"/>
        </a:p>
      </dgm:t>
    </dgm:pt>
    <dgm:pt modelId="{668DC1B5-DF05-B648-BDC6-8153AD59B665}">
      <dgm:prSet custT="1"/>
      <dgm:spPr/>
      <dgm:t>
        <a:bodyPr/>
        <a:lstStyle/>
        <a:p>
          <a:r>
            <a:rPr lang="en-AU" sz="2800" b="1" dirty="0"/>
            <a:t>Community Trainers Network</a:t>
          </a:r>
        </a:p>
      </dgm:t>
    </dgm:pt>
    <dgm:pt modelId="{1758DADF-D07C-1142-94A6-AE93D52DE796}" type="parTrans" cxnId="{1B5899D1-DA29-D941-A362-851B73B90E7A}">
      <dgm:prSet/>
      <dgm:spPr/>
      <dgm:t>
        <a:bodyPr/>
        <a:lstStyle/>
        <a:p>
          <a:endParaRPr lang="en-US"/>
        </a:p>
      </dgm:t>
    </dgm:pt>
    <dgm:pt modelId="{5DD3B19E-DDF0-3F47-AAFB-F48A70FEE932}" type="sibTrans" cxnId="{1B5899D1-DA29-D941-A362-851B73B90E7A}">
      <dgm:prSet/>
      <dgm:spPr/>
      <dgm:t>
        <a:bodyPr/>
        <a:lstStyle/>
        <a:p>
          <a:endParaRPr lang="en-US"/>
        </a:p>
      </dgm:t>
    </dgm:pt>
    <dgm:pt modelId="{3BDDCACC-2C9F-C949-8BC9-791AE9BA9764}">
      <dgm:prSet custT="1"/>
      <dgm:spPr/>
      <dgm:t>
        <a:bodyPr/>
        <a:lstStyle/>
        <a:p>
          <a:pPr marL="0">
            <a:buNone/>
          </a:pPr>
          <a:r>
            <a:rPr lang="en-AU" sz="2000" b="0" dirty="0"/>
            <a:t>Increased ability to provide </a:t>
          </a:r>
          <a:r>
            <a:rPr lang="en-GB" sz="2000" b="0" dirty="0"/>
            <a:t>readily available, operationally relevant, best practice technical training at the local level (and where needed in the local language)</a:t>
          </a:r>
          <a:endParaRPr lang="en-AU" sz="2000" b="0" dirty="0"/>
        </a:p>
      </dgm:t>
    </dgm:pt>
    <dgm:pt modelId="{685E8A5B-31CB-9E40-A82C-78E0F333A041}" type="parTrans" cxnId="{EA1189A0-169D-6543-826A-1ABEE2030DFF}">
      <dgm:prSet/>
      <dgm:spPr/>
      <dgm:t>
        <a:bodyPr/>
        <a:lstStyle/>
        <a:p>
          <a:endParaRPr lang="en-US"/>
        </a:p>
      </dgm:t>
    </dgm:pt>
    <dgm:pt modelId="{C82CB92F-2191-5C48-98AD-1AC093C18A66}" type="sibTrans" cxnId="{EA1189A0-169D-6543-826A-1ABEE2030DFF}">
      <dgm:prSet/>
      <dgm:spPr/>
      <dgm:t>
        <a:bodyPr/>
        <a:lstStyle/>
        <a:p>
          <a:endParaRPr lang="en-US"/>
        </a:p>
      </dgm:t>
    </dgm:pt>
    <dgm:pt modelId="{7AF31906-00B2-F142-AD41-67725143F8B6}" type="pres">
      <dgm:prSet presAssocID="{0FA9A341-C15A-A14A-981F-FD1736B9DE94}" presName="Name0" presStyleCnt="0">
        <dgm:presLayoutVars>
          <dgm:dir/>
          <dgm:animLvl val="lvl"/>
          <dgm:resizeHandles val="exact"/>
        </dgm:presLayoutVars>
      </dgm:prSet>
      <dgm:spPr/>
    </dgm:pt>
    <dgm:pt modelId="{E135CE39-B5C6-7149-B5CB-CC13195DC0A0}" type="pres">
      <dgm:prSet presAssocID="{E520AC3F-B6CF-6849-9F1B-47220D15ACBE}" presName="linNode" presStyleCnt="0"/>
      <dgm:spPr/>
    </dgm:pt>
    <dgm:pt modelId="{630E102A-8A0A-B449-A748-4163151E7180}" type="pres">
      <dgm:prSet presAssocID="{E520AC3F-B6CF-6849-9F1B-47220D15ACB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7750DDA-91DA-D041-8000-EBFB1C1825D1}" type="pres">
      <dgm:prSet presAssocID="{E520AC3F-B6CF-6849-9F1B-47220D15ACBE}" presName="descendantText" presStyleLbl="alignAccFollowNode1" presStyleIdx="0" presStyleCnt="3">
        <dgm:presLayoutVars>
          <dgm:bulletEnabled val="1"/>
        </dgm:presLayoutVars>
      </dgm:prSet>
      <dgm:spPr/>
    </dgm:pt>
    <dgm:pt modelId="{B6CF23AA-4910-1443-AB84-44748C4C4380}" type="pres">
      <dgm:prSet presAssocID="{EF3900A4-40C3-7C49-9FBA-8F9B11D5A929}" presName="sp" presStyleCnt="0"/>
      <dgm:spPr/>
    </dgm:pt>
    <dgm:pt modelId="{32171426-1CE5-7142-9EED-16A779E16CEE}" type="pres">
      <dgm:prSet presAssocID="{4B37E986-E876-3F41-A40E-3A2F85D96293}" presName="linNode" presStyleCnt="0"/>
      <dgm:spPr/>
    </dgm:pt>
    <dgm:pt modelId="{B2667EDD-B48D-B14B-8AAA-506D5E3EDDC5}" type="pres">
      <dgm:prSet presAssocID="{4B37E986-E876-3F41-A40E-3A2F85D9629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90D64BE-69EC-CA4F-ABF2-4D6FFCD7158C}" type="pres">
      <dgm:prSet presAssocID="{4B37E986-E876-3F41-A40E-3A2F85D96293}" presName="descendantText" presStyleLbl="alignAccFollowNode1" presStyleIdx="1" presStyleCnt="3">
        <dgm:presLayoutVars>
          <dgm:bulletEnabled val="1"/>
        </dgm:presLayoutVars>
      </dgm:prSet>
      <dgm:spPr/>
    </dgm:pt>
    <dgm:pt modelId="{DCB03BA9-98D0-D64A-A556-A6354653B927}" type="pres">
      <dgm:prSet presAssocID="{D922AFFC-8D27-A54D-98D5-0B1218844C1B}" presName="sp" presStyleCnt="0"/>
      <dgm:spPr/>
    </dgm:pt>
    <dgm:pt modelId="{F242F1F6-D395-F249-82F3-3E1B6D1C24E2}" type="pres">
      <dgm:prSet presAssocID="{668DC1B5-DF05-B648-BDC6-8153AD59B665}" presName="linNode" presStyleCnt="0"/>
      <dgm:spPr/>
    </dgm:pt>
    <dgm:pt modelId="{F78464FA-211A-DD43-B876-2FC787C9AAE0}" type="pres">
      <dgm:prSet presAssocID="{668DC1B5-DF05-B648-BDC6-8153AD59B66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4AAD299-4BFC-B24A-9143-F98797D46D71}" type="pres">
      <dgm:prSet presAssocID="{668DC1B5-DF05-B648-BDC6-8153AD59B66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AB62A0D-D92B-1144-8735-FEEA16DADEA4}" type="presOf" srcId="{0FA9A341-C15A-A14A-981F-FD1736B9DE94}" destId="{7AF31906-00B2-F142-AD41-67725143F8B6}" srcOrd="0" destOrd="0" presId="urn:microsoft.com/office/officeart/2005/8/layout/vList5"/>
    <dgm:cxn modelId="{8602363C-3A81-E848-A76C-7FE82437D642}" srcId="{0FA9A341-C15A-A14A-981F-FD1736B9DE94}" destId="{E520AC3F-B6CF-6849-9F1B-47220D15ACBE}" srcOrd="0" destOrd="0" parTransId="{486C64ED-5DE3-3840-ACC3-AB98390A51C0}" sibTransId="{EF3900A4-40C3-7C49-9FBA-8F9B11D5A929}"/>
    <dgm:cxn modelId="{D1FCA940-9D94-064A-BDEF-A81CE0494319}" type="presOf" srcId="{E520AC3F-B6CF-6849-9F1B-47220D15ACBE}" destId="{630E102A-8A0A-B449-A748-4163151E7180}" srcOrd="0" destOrd="0" presId="urn:microsoft.com/office/officeart/2005/8/layout/vList5"/>
    <dgm:cxn modelId="{404F1660-BB2B-A74B-983F-7EAD27983037}" type="presOf" srcId="{693A992C-567C-E44E-AF0F-83E24BFC3B33}" destId="{47750DDA-91DA-D041-8000-EBFB1C1825D1}" srcOrd="0" destOrd="0" presId="urn:microsoft.com/office/officeart/2005/8/layout/vList5"/>
    <dgm:cxn modelId="{61AF8B41-9AD3-3D4A-87E1-D8230DA5736B}" srcId="{0FA9A341-C15A-A14A-981F-FD1736B9DE94}" destId="{4B37E986-E876-3F41-A40E-3A2F85D96293}" srcOrd="1" destOrd="0" parTransId="{ED01045E-BFCF-7549-95FC-306C21B9F184}" sibTransId="{D922AFFC-8D27-A54D-98D5-0B1218844C1B}"/>
    <dgm:cxn modelId="{BB99BC9B-5A27-3B47-8C0F-028302AA85DF}" type="presOf" srcId="{3BDDCACC-2C9F-C949-8BC9-791AE9BA9764}" destId="{54AAD299-4BFC-B24A-9143-F98797D46D71}" srcOrd="0" destOrd="0" presId="urn:microsoft.com/office/officeart/2005/8/layout/vList5"/>
    <dgm:cxn modelId="{EA1189A0-169D-6543-826A-1ABEE2030DFF}" srcId="{668DC1B5-DF05-B648-BDC6-8153AD59B665}" destId="{3BDDCACC-2C9F-C949-8BC9-791AE9BA9764}" srcOrd="0" destOrd="0" parTransId="{685E8A5B-31CB-9E40-A82C-78E0F333A041}" sibTransId="{C82CB92F-2191-5C48-98AD-1AC093C18A66}"/>
    <dgm:cxn modelId="{F44D86A1-FC02-D34C-8334-F7306E5555B8}" type="presOf" srcId="{A5543863-E9D2-1B4D-B206-609E2F7313F6}" destId="{890D64BE-69EC-CA4F-ABF2-4D6FFCD7158C}" srcOrd="0" destOrd="0" presId="urn:microsoft.com/office/officeart/2005/8/layout/vList5"/>
    <dgm:cxn modelId="{DF313BBF-FFD3-9C45-94D7-6EAF5CFF93F5}" type="presOf" srcId="{4B37E986-E876-3F41-A40E-3A2F85D96293}" destId="{B2667EDD-B48D-B14B-8AAA-506D5E3EDDC5}" srcOrd="0" destOrd="0" presId="urn:microsoft.com/office/officeart/2005/8/layout/vList5"/>
    <dgm:cxn modelId="{FDDB39CC-7AFB-6D46-AD19-716D2928DFDF}" srcId="{4B37E986-E876-3F41-A40E-3A2F85D96293}" destId="{A5543863-E9D2-1B4D-B206-609E2F7313F6}" srcOrd="0" destOrd="0" parTransId="{9A17F129-7A32-C147-9ACE-1EE5F442E123}" sibTransId="{532DF5AB-221B-094C-BAB3-E804FF6BC900}"/>
    <dgm:cxn modelId="{1B5899D1-DA29-D941-A362-851B73B90E7A}" srcId="{0FA9A341-C15A-A14A-981F-FD1736B9DE94}" destId="{668DC1B5-DF05-B648-BDC6-8153AD59B665}" srcOrd="2" destOrd="0" parTransId="{1758DADF-D07C-1142-94A6-AE93D52DE796}" sibTransId="{5DD3B19E-DDF0-3F47-AAFB-F48A70FEE932}"/>
    <dgm:cxn modelId="{0A7D2FD7-DDB4-1F44-AF5E-A4CD6F85B9C8}" srcId="{E520AC3F-B6CF-6849-9F1B-47220D15ACBE}" destId="{693A992C-567C-E44E-AF0F-83E24BFC3B33}" srcOrd="0" destOrd="0" parTransId="{D046DEFF-5A4C-4B4D-B4C9-CC3287FD63CC}" sibTransId="{313157CD-BDBE-7B41-952C-51D041C027E9}"/>
    <dgm:cxn modelId="{67A844F4-41E9-6E4E-A41E-76A83A6E2F12}" type="presOf" srcId="{668DC1B5-DF05-B648-BDC6-8153AD59B665}" destId="{F78464FA-211A-DD43-B876-2FC787C9AAE0}" srcOrd="0" destOrd="0" presId="urn:microsoft.com/office/officeart/2005/8/layout/vList5"/>
    <dgm:cxn modelId="{90007568-AB84-A044-9582-D6D3824793A1}" type="presParOf" srcId="{7AF31906-00B2-F142-AD41-67725143F8B6}" destId="{E135CE39-B5C6-7149-B5CB-CC13195DC0A0}" srcOrd="0" destOrd="0" presId="urn:microsoft.com/office/officeart/2005/8/layout/vList5"/>
    <dgm:cxn modelId="{05DA575C-452D-3245-9466-FC6DEDB99BC4}" type="presParOf" srcId="{E135CE39-B5C6-7149-B5CB-CC13195DC0A0}" destId="{630E102A-8A0A-B449-A748-4163151E7180}" srcOrd="0" destOrd="0" presId="urn:microsoft.com/office/officeart/2005/8/layout/vList5"/>
    <dgm:cxn modelId="{E36B028B-DC92-4544-8411-7D2103C62B7E}" type="presParOf" srcId="{E135CE39-B5C6-7149-B5CB-CC13195DC0A0}" destId="{47750DDA-91DA-D041-8000-EBFB1C1825D1}" srcOrd="1" destOrd="0" presId="urn:microsoft.com/office/officeart/2005/8/layout/vList5"/>
    <dgm:cxn modelId="{B9445D2C-812C-DD42-BA3B-D00B947C00EA}" type="presParOf" srcId="{7AF31906-00B2-F142-AD41-67725143F8B6}" destId="{B6CF23AA-4910-1443-AB84-44748C4C4380}" srcOrd="1" destOrd="0" presId="urn:microsoft.com/office/officeart/2005/8/layout/vList5"/>
    <dgm:cxn modelId="{2C749744-3878-6F42-957D-3355E7FD79AB}" type="presParOf" srcId="{7AF31906-00B2-F142-AD41-67725143F8B6}" destId="{32171426-1CE5-7142-9EED-16A779E16CEE}" srcOrd="2" destOrd="0" presId="urn:microsoft.com/office/officeart/2005/8/layout/vList5"/>
    <dgm:cxn modelId="{3804360D-07F8-0446-B291-8568FB1081DD}" type="presParOf" srcId="{32171426-1CE5-7142-9EED-16A779E16CEE}" destId="{B2667EDD-B48D-B14B-8AAA-506D5E3EDDC5}" srcOrd="0" destOrd="0" presId="urn:microsoft.com/office/officeart/2005/8/layout/vList5"/>
    <dgm:cxn modelId="{A5F54CF4-77C7-3E4C-ADC0-2FDA807BB7ED}" type="presParOf" srcId="{32171426-1CE5-7142-9EED-16A779E16CEE}" destId="{890D64BE-69EC-CA4F-ABF2-4D6FFCD7158C}" srcOrd="1" destOrd="0" presId="urn:microsoft.com/office/officeart/2005/8/layout/vList5"/>
    <dgm:cxn modelId="{64E06829-0DC8-FF42-91E8-404919AC5106}" type="presParOf" srcId="{7AF31906-00B2-F142-AD41-67725143F8B6}" destId="{DCB03BA9-98D0-D64A-A556-A6354653B927}" srcOrd="3" destOrd="0" presId="urn:microsoft.com/office/officeart/2005/8/layout/vList5"/>
    <dgm:cxn modelId="{15BB8F3C-F676-9B49-9442-70353B2484A6}" type="presParOf" srcId="{7AF31906-00B2-F142-AD41-67725143F8B6}" destId="{F242F1F6-D395-F249-82F3-3E1B6D1C24E2}" srcOrd="4" destOrd="0" presId="urn:microsoft.com/office/officeart/2005/8/layout/vList5"/>
    <dgm:cxn modelId="{A7B14D37-F882-9946-8E0A-6524CE35CFBA}" type="presParOf" srcId="{F242F1F6-D395-F249-82F3-3E1B6D1C24E2}" destId="{F78464FA-211A-DD43-B876-2FC787C9AAE0}" srcOrd="0" destOrd="0" presId="urn:microsoft.com/office/officeart/2005/8/layout/vList5"/>
    <dgm:cxn modelId="{8B8D1B35-000D-7949-9550-104753272DC7}" type="presParOf" srcId="{F242F1F6-D395-F249-82F3-3E1B6D1C24E2}" destId="{54AAD299-4BFC-B24A-9143-F98797D46D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9A341-C15A-A14A-981F-FD1736B9DE94}" type="doc">
      <dgm:prSet loTypeId="urn:microsoft.com/office/officeart/2005/8/layout/vList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20AC3F-B6CF-6849-9F1B-47220D15ACBE}">
      <dgm:prSet custT="1"/>
      <dgm:spPr/>
      <dgm:t>
        <a:bodyPr/>
        <a:lstStyle/>
        <a:p>
          <a:r>
            <a:rPr lang="en-AU" sz="2800" b="1" dirty="0"/>
            <a:t>Training Delivery</a:t>
          </a:r>
          <a:endParaRPr lang="en-AU" sz="3200" b="1" dirty="0"/>
        </a:p>
      </dgm:t>
    </dgm:pt>
    <dgm:pt modelId="{486C64ED-5DE3-3840-ACC3-AB98390A51C0}" type="parTrans" cxnId="{8602363C-3A81-E848-A76C-7FE82437D642}">
      <dgm:prSet/>
      <dgm:spPr/>
      <dgm:t>
        <a:bodyPr/>
        <a:lstStyle/>
        <a:p>
          <a:endParaRPr lang="en-US"/>
        </a:p>
      </dgm:t>
    </dgm:pt>
    <dgm:pt modelId="{EF3900A4-40C3-7C49-9FBA-8F9B11D5A929}" type="sibTrans" cxnId="{8602363C-3A81-E848-A76C-7FE82437D642}">
      <dgm:prSet/>
      <dgm:spPr/>
      <dgm:t>
        <a:bodyPr/>
        <a:lstStyle/>
        <a:p>
          <a:endParaRPr lang="en-US"/>
        </a:p>
      </dgm:t>
    </dgm:pt>
    <dgm:pt modelId="{A5543863-E9D2-1B4D-B206-609E2F7313F6}">
      <dgm:prSet custT="1"/>
      <dgm:spPr/>
      <dgm:t>
        <a:bodyPr/>
        <a:lstStyle/>
        <a:p>
          <a:pPr marL="0">
            <a:buNone/>
          </a:pPr>
          <a:r>
            <a:rPr lang="en-AU" sz="2000" b="0" dirty="0"/>
            <a:t>Developing curriculum to support training of non-technical (e.g. government) audiences to help them better understand the technical community</a:t>
          </a:r>
        </a:p>
      </dgm:t>
    </dgm:pt>
    <dgm:pt modelId="{9A17F129-7A32-C147-9ACE-1EE5F442E123}" type="parTrans" cxnId="{FDDB39CC-7AFB-6D46-AD19-716D2928DFDF}">
      <dgm:prSet/>
      <dgm:spPr/>
      <dgm:t>
        <a:bodyPr/>
        <a:lstStyle/>
        <a:p>
          <a:endParaRPr lang="en-US"/>
        </a:p>
      </dgm:t>
    </dgm:pt>
    <dgm:pt modelId="{532DF5AB-221B-094C-BAB3-E804FF6BC900}" type="sibTrans" cxnId="{FDDB39CC-7AFB-6D46-AD19-716D2928DFDF}">
      <dgm:prSet/>
      <dgm:spPr/>
      <dgm:t>
        <a:bodyPr/>
        <a:lstStyle/>
        <a:p>
          <a:endParaRPr lang="en-US"/>
        </a:p>
      </dgm:t>
    </dgm:pt>
    <dgm:pt modelId="{693A992C-567C-E44E-AF0F-83E24BFC3B33}">
      <dgm:prSet custT="1"/>
      <dgm:spPr/>
      <dgm:t>
        <a:bodyPr/>
        <a:lstStyle/>
        <a:p>
          <a:pPr marL="0">
            <a:buNone/>
          </a:pPr>
          <a:r>
            <a:rPr lang="en-GB" sz="2000" b="0" dirty="0"/>
            <a:t>Empower technical staff with a full understanding of technology and processes, so they can undertake tasks with more confidence and success</a:t>
          </a:r>
          <a:endParaRPr lang="en-AU" sz="2000" b="0" dirty="0"/>
        </a:p>
      </dgm:t>
    </dgm:pt>
    <dgm:pt modelId="{313157CD-BDBE-7B41-952C-51D041C027E9}" type="sibTrans" cxnId="{0A7D2FD7-DDB4-1F44-AF5E-A4CD6F85B9C8}">
      <dgm:prSet/>
      <dgm:spPr/>
      <dgm:t>
        <a:bodyPr/>
        <a:lstStyle/>
        <a:p>
          <a:endParaRPr lang="en-US"/>
        </a:p>
      </dgm:t>
    </dgm:pt>
    <dgm:pt modelId="{D046DEFF-5A4C-4B4D-B4C9-CC3287FD63CC}" type="parTrans" cxnId="{0A7D2FD7-DDB4-1F44-AF5E-A4CD6F85B9C8}">
      <dgm:prSet/>
      <dgm:spPr/>
      <dgm:t>
        <a:bodyPr/>
        <a:lstStyle/>
        <a:p>
          <a:endParaRPr lang="en-US"/>
        </a:p>
      </dgm:t>
    </dgm:pt>
    <dgm:pt modelId="{4B37E986-E876-3F41-A40E-3A2F85D96293}">
      <dgm:prSet custT="1"/>
      <dgm:spPr/>
      <dgm:t>
        <a:bodyPr/>
        <a:lstStyle/>
        <a:p>
          <a:r>
            <a:rPr lang="en-A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Curriculum development</a:t>
          </a:r>
          <a:endParaRPr lang="en-AU" sz="2800" b="1" dirty="0"/>
        </a:p>
      </dgm:t>
    </dgm:pt>
    <dgm:pt modelId="{ED01045E-BFCF-7549-95FC-306C21B9F184}" type="parTrans" cxnId="{61AF8B41-9AD3-3D4A-87E1-D8230DA5736B}">
      <dgm:prSet/>
      <dgm:spPr/>
      <dgm:t>
        <a:bodyPr/>
        <a:lstStyle/>
        <a:p>
          <a:endParaRPr lang="en-US"/>
        </a:p>
      </dgm:t>
    </dgm:pt>
    <dgm:pt modelId="{D922AFFC-8D27-A54D-98D5-0B1218844C1B}" type="sibTrans" cxnId="{61AF8B41-9AD3-3D4A-87E1-D8230DA5736B}">
      <dgm:prSet/>
      <dgm:spPr/>
      <dgm:t>
        <a:bodyPr/>
        <a:lstStyle/>
        <a:p>
          <a:endParaRPr lang="en-US"/>
        </a:p>
      </dgm:t>
    </dgm:pt>
    <dgm:pt modelId="{668DC1B5-DF05-B648-BDC6-8153AD59B665}">
      <dgm:prSet custT="1"/>
      <dgm:spPr/>
      <dgm:t>
        <a:bodyPr/>
        <a:lstStyle/>
        <a:p>
          <a:r>
            <a:rPr lang="en-AU" sz="2800" b="1" dirty="0"/>
            <a:t>AI3 and SOI support</a:t>
          </a:r>
        </a:p>
      </dgm:t>
    </dgm:pt>
    <dgm:pt modelId="{1758DADF-D07C-1142-94A6-AE93D52DE796}" type="parTrans" cxnId="{1B5899D1-DA29-D941-A362-851B73B90E7A}">
      <dgm:prSet/>
      <dgm:spPr/>
      <dgm:t>
        <a:bodyPr/>
        <a:lstStyle/>
        <a:p>
          <a:endParaRPr lang="en-US"/>
        </a:p>
      </dgm:t>
    </dgm:pt>
    <dgm:pt modelId="{5DD3B19E-DDF0-3F47-AAFB-F48A70FEE932}" type="sibTrans" cxnId="{1B5899D1-DA29-D941-A362-851B73B90E7A}">
      <dgm:prSet/>
      <dgm:spPr/>
      <dgm:t>
        <a:bodyPr/>
        <a:lstStyle/>
        <a:p>
          <a:endParaRPr lang="en-US"/>
        </a:p>
      </dgm:t>
    </dgm:pt>
    <dgm:pt modelId="{3BDDCACC-2C9F-C949-8BC9-791AE9BA9764}">
      <dgm:prSet custT="1"/>
      <dgm:spPr/>
      <dgm:t>
        <a:bodyPr/>
        <a:lstStyle/>
        <a:p>
          <a:pPr marL="0">
            <a:buNone/>
          </a:pPr>
          <a:r>
            <a:rPr lang="en-AU" sz="2000" b="0" dirty="0"/>
            <a:t>E</a:t>
          </a:r>
          <a:r>
            <a:rPr lang="en-GB" sz="2000" b="0" dirty="0"/>
            <a:t>stablishing a wide area Internet education platform utilizing satellite technologies and </a:t>
          </a:r>
          <a:r>
            <a:rPr lang="en-GB" sz="2000" b="0" i="0" dirty="0"/>
            <a:t>developing leading edge technologies for the Internet</a:t>
          </a:r>
          <a:endParaRPr lang="en-AU" sz="2000" b="0" dirty="0"/>
        </a:p>
      </dgm:t>
    </dgm:pt>
    <dgm:pt modelId="{685E8A5B-31CB-9E40-A82C-78E0F333A041}" type="parTrans" cxnId="{EA1189A0-169D-6543-826A-1ABEE2030DFF}">
      <dgm:prSet/>
      <dgm:spPr/>
      <dgm:t>
        <a:bodyPr/>
        <a:lstStyle/>
        <a:p>
          <a:endParaRPr lang="en-US"/>
        </a:p>
      </dgm:t>
    </dgm:pt>
    <dgm:pt modelId="{C82CB92F-2191-5C48-98AD-1AC093C18A66}" type="sibTrans" cxnId="{EA1189A0-169D-6543-826A-1ABEE2030DFF}">
      <dgm:prSet/>
      <dgm:spPr/>
      <dgm:t>
        <a:bodyPr/>
        <a:lstStyle/>
        <a:p>
          <a:endParaRPr lang="en-US"/>
        </a:p>
      </dgm:t>
    </dgm:pt>
    <dgm:pt modelId="{7AF31906-00B2-F142-AD41-67725143F8B6}" type="pres">
      <dgm:prSet presAssocID="{0FA9A341-C15A-A14A-981F-FD1736B9DE94}" presName="Name0" presStyleCnt="0">
        <dgm:presLayoutVars>
          <dgm:dir/>
          <dgm:animLvl val="lvl"/>
          <dgm:resizeHandles val="exact"/>
        </dgm:presLayoutVars>
      </dgm:prSet>
      <dgm:spPr/>
    </dgm:pt>
    <dgm:pt modelId="{E135CE39-B5C6-7149-B5CB-CC13195DC0A0}" type="pres">
      <dgm:prSet presAssocID="{E520AC3F-B6CF-6849-9F1B-47220D15ACBE}" presName="linNode" presStyleCnt="0"/>
      <dgm:spPr/>
    </dgm:pt>
    <dgm:pt modelId="{630E102A-8A0A-B449-A748-4163151E7180}" type="pres">
      <dgm:prSet presAssocID="{E520AC3F-B6CF-6849-9F1B-47220D15ACB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7750DDA-91DA-D041-8000-EBFB1C1825D1}" type="pres">
      <dgm:prSet presAssocID="{E520AC3F-B6CF-6849-9F1B-47220D15ACBE}" presName="descendantText" presStyleLbl="alignAccFollowNode1" presStyleIdx="0" presStyleCnt="3">
        <dgm:presLayoutVars>
          <dgm:bulletEnabled val="1"/>
        </dgm:presLayoutVars>
      </dgm:prSet>
      <dgm:spPr/>
    </dgm:pt>
    <dgm:pt modelId="{B6CF23AA-4910-1443-AB84-44748C4C4380}" type="pres">
      <dgm:prSet presAssocID="{EF3900A4-40C3-7C49-9FBA-8F9B11D5A929}" presName="sp" presStyleCnt="0"/>
      <dgm:spPr/>
    </dgm:pt>
    <dgm:pt modelId="{32171426-1CE5-7142-9EED-16A779E16CEE}" type="pres">
      <dgm:prSet presAssocID="{4B37E986-E876-3F41-A40E-3A2F85D96293}" presName="linNode" presStyleCnt="0"/>
      <dgm:spPr/>
    </dgm:pt>
    <dgm:pt modelId="{B2667EDD-B48D-B14B-8AAA-506D5E3EDDC5}" type="pres">
      <dgm:prSet presAssocID="{4B37E986-E876-3F41-A40E-3A2F85D9629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90D64BE-69EC-CA4F-ABF2-4D6FFCD7158C}" type="pres">
      <dgm:prSet presAssocID="{4B37E986-E876-3F41-A40E-3A2F85D96293}" presName="descendantText" presStyleLbl="alignAccFollowNode1" presStyleIdx="1" presStyleCnt="3">
        <dgm:presLayoutVars>
          <dgm:bulletEnabled val="1"/>
        </dgm:presLayoutVars>
      </dgm:prSet>
      <dgm:spPr/>
    </dgm:pt>
    <dgm:pt modelId="{DCB03BA9-98D0-D64A-A556-A6354653B927}" type="pres">
      <dgm:prSet presAssocID="{D922AFFC-8D27-A54D-98D5-0B1218844C1B}" presName="sp" presStyleCnt="0"/>
      <dgm:spPr/>
    </dgm:pt>
    <dgm:pt modelId="{F242F1F6-D395-F249-82F3-3E1B6D1C24E2}" type="pres">
      <dgm:prSet presAssocID="{668DC1B5-DF05-B648-BDC6-8153AD59B665}" presName="linNode" presStyleCnt="0"/>
      <dgm:spPr/>
    </dgm:pt>
    <dgm:pt modelId="{F78464FA-211A-DD43-B876-2FC787C9AAE0}" type="pres">
      <dgm:prSet presAssocID="{668DC1B5-DF05-B648-BDC6-8153AD59B66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4AAD299-4BFC-B24A-9143-F98797D46D71}" type="pres">
      <dgm:prSet presAssocID="{668DC1B5-DF05-B648-BDC6-8153AD59B66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AB62A0D-D92B-1144-8735-FEEA16DADEA4}" type="presOf" srcId="{0FA9A341-C15A-A14A-981F-FD1736B9DE94}" destId="{7AF31906-00B2-F142-AD41-67725143F8B6}" srcOrd="0" destOrd="0" presId="urn:microsoft.com/office/officeart/2005/8/layout/vList5"/>
    <dgm:cxn modelId="{8602363C-3A81-E848-A76C-7FE82437D642}" srcId="{0FA9A341-C15A-A14A-981F-FD1736B9DE94}" destId="{E520AC3F-B6CF-6849-9F1B-47220D15ACBE}" srcOrd="0" destOrd="0" parTransId="{486C64ED-5DE3-3840-ACC3-AB98390A51C0}" sibTransId="{EF3900A4-40C3-7C49-9FBA-8F9B11D5A929}"/>
    <dgm:cxn modelId="{D1FCA940-9D94-064A-BDEF-A81CE0494319}" type="presOf" srcId="{E520AC3F-B6CF-6849-9F1B-47220D15ACBE}" destId="{630E102A-8A0A-B449-A748-4163151E7180}" srcOrd="0" destOrd="0" presId="urn:microsoft.com/office/officeart/2005/8/layout/vList5"/>
    <dgm:cxn modelId="{404F1660-BB2B-A74B-983F-7EAD27983037}" type="presOf" srcId="{693A992C-567C-E44E-AF0F-83E24BFC3B33}" destId="{47750DDA-91DA-D041-8000-EBFB1C1825D1}" srcOrd="0" destOrd="0" presId="urn:microsoft.com/office/officeart/2005/8/layout/vList5"/>
    <dgm:cxn modelId="{61AF8B41-9AD3-3D4A-87E1-D8230DA5736B}" srcId="{0FA9A341-C15A-A14A-981F-FD1736B9DE94}" destId="{4B37E986-E876-3F41-A40E-3A2F85D96293}" srcOrd="1" destOrd="0" parTransId="{ED01045E-BFCF-7549-95FC-306C21B9F184}" sibTransId="{D922AFFC-8D27-A54D-98D5-0B1218844C1B}"/>
    <dgm:cxn modelId="{BB99BC9B-5A27-3B47-8C0F-028302AA85DF}" type="presOf" srcId="{3BDDCACC-2C9F-C949-8BC9-791AE9BA9764}" destId="{54AAD299-4BFC-B24A-9143-F98797D46D71}" srcOrd="0" destOrd="0" presId="urn:microsoft.com/office/officeart/2005/8/layout/vList5"/>
    <dgm:cxn modelId="{EA1189A0-169D-6543-826A-1ABEE2030DFF}" srcId="{668DC1B5-DF05-B648-BDC6-8153AD59B665}" destId="{3BDDCACC-2C9F-C949-8BC9-791AE9BA9764}" srcOrd="0" destOrd="0" parTransId="{685E8A5B-31CB-9E40-A82C-78E0F333A041}" sibTransId="{C82CB92F-2191-5C48-98AD-1AC093C18A66}"/>
    <dgm:cxn modelId="{F44D86A1-FC02-D34C-8334-F7306E5555B8}" type="presOf" srcId="{A5543863-E9D2-1B4D-B206-609E2F7313F6}" destId="{890D64BE-69EC-CA4F-ABF2-4D6FFCD7158C}" srcOrd="0" destOrd="0" presId="urn:microsoft.com/office/officeart/2005/8/layout/vList5"/>
    <dgm:cxn modelId="{DF313BBF-FFD3-9C45-94D7-6EAF5CFF93F5}" type="presOf" srcId="{4B37E986-E876-3F41-A40E-3A2F85D96293}" destId="{B2667EDD-B48D-B14B-8AAA-506D5E3EDDC5}" srcOrd="0" destOrd="0" presId="urn:microsoft.com/office/officeart/2005/8/layout/vList5"/>
    <dgm:cxn modelId="{FDDB39CC-7AFB-6D46-AD19-716D2928DFDF}" srcId="{4B37E986-E876-3F41-A40E-3A2F85D96293}" destId="{A5543863-E9D2-1B4D-B206-609E2F7313F6}" srcOrd="0" destOrd="0" parTransId="{9A17F129-7A32-C147-9ACE-1EE5F442E123}" sibTransId="{532DF5AB-221B-094C-BAB3-E804FF6BC900}"/>
    <dgm:cxn modelId="{1B5899D1-DA29-D941-A362-851B73B90E7A}" srcId="{0FA9A341-C15A-A14A-981F-FD1736B9DE94}" destId="{668DC1B5-DF05-B648-BDC6-8153AD59B665}" srcOrd="2" destOrd="0" parTransId="{1758DADF-D07C-1142-94A6-AE93D52DE796}" sibTransId="{5DD3B19E-DDF0-3F47-AAFB-F48A70FEE932}"/>
    <dgm:cxn modelId="{0A7D2FD7-DDB4-1F44-AF5E-A4CD6F85B9C8}" srcId="{E520AC3F-B6CF-6849-9F1B-47220D15ACBE}" destId="{693A992C-567C-E44E-AF0F-83E24BFC3B33}" srcOrd="0" destOrd="0" parTransId="{D046DEFF-5A4C-4B4D-B4C9-CC3287FD63CC}" sibTransId="{313157CD-BDBE-7B41-952C-51D041C027E9}"/>
    <dgm:cxn modelId="{67A844F4-41E9-6E4E-A41E-76A83A6E2F12}" type="presOf" srcId="{668DC1B5-DF05-B648-BDC6-8153AD59B665}" destId="{F78464FA-211A-DD43-B876-2FC787C9AAE0}" srcOrd="0" destOrd="0" presId="urn:microsoft.com/office/officeart/2005/8/layout/vList5"/>
    <dgm:cxn modelId="{90007568-AB84-A044-9582-D6D3824793A1}" type="presParOf" srcId="{7AF31906-00B2-F142-AD41-67725143F8B6}" destId="{E135CE39-B5C6-7149-B5CB-CC13195DC0A0}" srcOrd="0" destOrd="0" presId="urn:microsoft.com/office/officeart/2005/8/layout/vList5"/>
    <dgm:cxn modelId="{05DA575C-452D-3245-9466-FC6DEDB99BC4}" type="presParOf" srcId="{E135CE39-B5C6-7149-B5CB-CC13195DC0A0}" destId="{630E102A-8A0A-B449-A748-4163151E7180}" srcOrd="0" destOrd="0" presId="urn:microsoft.com/office/officeart/2005/8/layout/vList5"/>
    <dgm:cxn modelId="{E36B028B-DC92-4544-8411-7D2103C62B7E}" type="presParOf" srcId="{E135CE39-B5C6-7149-B5CB-CC13195DC0A0}" destId="{47750DDA-91DA-D041-8000-EBFB1C1825D1}" srcOrd="1" destOrd="0" presId="urn:microsoft.com/office/officeart/2005/8/layout/vList5"/>
    <dgm:cxn modelId="{B9445D2C-812C-DD42-BA3B-D00B947C00EA}" type="presParOf" srcId="{7AF31906-00B2-F142-AD41-67725143F8B6}" destId="{B6CF23AA-4910-1443-AB84-44748C4C4380}" srcOrd="1" destOrd="0" presId="urn:microsoft.com/office/officeart/2005/8/layout/vList5"/>
    <dgm:cxn modelId="{2C749744-3878-6F42-957D-3355E7FD79AB}" type="presParOf" srcId="{7AF31906-00B2-F142-AD41-67725143F8B6}" destId="{32171426-1CE5-7142-9EED-16A779E16CEE}" srcOrd="2" destOrd="0" presId="urn:microsoft.com/office/officeart/2005/8/layout/vList5"/>
    <dgm:cxn modelId="{3804360D-07F8-0446-B291-8568FB1081DD}" type="presParOf" srcId="{32171426-1CE5-7142-9EED-16A779E16CEE}" destId="{B2667EDD-B48D-B14B-8AAA-506D5E3EDDC5}" srcOrd="0" destOrd="0" presId="urn:microsoft.com/office/officeart/2005/8/layout/vList5"/>
    <dgm:cxn modelId="{A5F54CF4-77C7-3E4C-ADC0-2FDA807BB7ED}" type="presParOf" srcId="{32171426-1CE5-7142-9EED-16A779E16CEE}" destId="{890D64BE-69EC-CA4F-ABF2-4D6FFCD7158C}" srcOrd="1" destOrd="0" presId="urn:microsoft.com/office/officeart/2005/8/layout/vList5"/>
    <dgm:cxn modelId="{64E06829-0DC8-FF42-91E8-404919AC5106}" type="presParOf" srcId="{7AF31906-00B2-F142-AD41-67725143F8B6}" destId="{DCB03BA9-98D0-D64A-A556-A6354653B927}" srcOrd="3" destOrd="0" presId="urn:microsoft.com/office/officeart/2005/8/layout/vList5"/>
    <dgm:cxn modelId="{15BB8F3C-F676-9B49-9442-70353B2484A6}" type="presParOf" srcId="{7AF31906-00B2-F142-AD41-67725143F8B6}" destId="{F242F1F6-D395-F249-82F3-3E1B6D1C24E2}" srcOrd="4" destOrd="0" presId="urn:microsoft.com/office/officeart/2005/8/layout/vList5"/>
    <dgm:cxn modelId="{A7B14D37-F882-9946-8E0A-6524CE35CFBA}" type="presParOf" srcId="{F242F1F6-D395-F249-82F3-3E1B6D1C24E2}" destId="{F78464FA-211A-DD43-B876-2FC787C9AAE0}" srcOrd="0" destOrd="0" presId="urn:microsoft.com/office/officeart/2005/8/layout/vList5"/>
    <dgm:cxn modelId="{8B8D1B35-000D-7949-9550-104753272DC7}" type="presParOf" srcId="{F242F1F6-D395-F249-82F3-3E1B6D1C24E2}" destId="{54AAD299-4BFC-B24A-9143-F98797D46D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A9A341-C15A-A14A-981F-FD1736B9DE94}" type="doc">
      <dgm:prSet loTypeId="urn:microsoft.com/office/officeart/2005/8/layout/vList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20AC3F-B6CF-6849-9F1B-47220D15ACBE}">
      <dgm:prSet custT="1"/>
      <dgm:spPr/>
      <dgm:t>
        <a:bodyPr/>
        <a:lstStyle/>
        <a:p>
          <a:r>
            <a:rPr lang="en-AU" sz="2800" b="1" dirty="0"/>
            <a:t>ISIF Asia Grants and Awards</a:t>
          </a:r>
          <a:endParaRPr lang="en-AU" sz="3200" b="1" dirty="0"/>
        </a:p>
      </dgm:t>
    </dgm:pt>
    <dgm:pt modelId="{486C64ED-5DE3-3840-ACC3-AB98390A51C0}" type="parTrans" cxnId="{8602363C-3A81-E848-A76C-7FE82437D642}">
      <dgm:prSet/>
      <dgm:spPr/>
      <dgm:t>
        <a:bodyPr/>
        <a:lstStyle/>
        <a:p>
          <a:endParaRPr lang="en-US"/>
        </a:p>
      </dgm:t>
    </dgm:pt>
    <dgm:pt modelId="{EF3900A4-40C3-7C49-9FBA-8F9B11D5A929}" type="sibTrans" cxnId="{8602363C-3A81-E848-A76C-7FE82437D642}">
      <dgm:prSet/>
      <dgm:spPr/>
      <dgm:t>
        <a:bodyPr/>
        <a:lstStyle/>
        <a:p>
          <a:endParaRPr lang="en-US"/>
        </a:p>
      </dgm:t>
    </dgm:pt>
    <dgm:pt modelId="{693A992C-567C-E44E-AF0F-83E24BFC3B33}">
      <dgm:prSet custT="1"/>
      <dgm:spPr/>
      <dgm:t>
        <a:bodyPr/>
        <a:lstStyle/>
        <a:p>
          <a:pPr marL="0">
            <a:buNone/>
          </a:pPr>
          <a:r>
            <a:rPr lang="en-AU" sz="2000" b="0" kern="1200" dirty="0"/>
            <a:t>Increased support for the </a:t>
          </a:r>
          <a:r>
            <a:rPr lang="en-GB" sz="2000" b="0" kern="1200" dirty="0"/>
            <a:t>research, design and implementation of solutions to strengthen Internet availability, affordability and accessibility on the following main program areas: </a:t>
          </a:r>
          <a:r>
            <a:rPr lang="en-A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Infrastructure, Inclusion </a:t>
          </a:r>
          <a:r>
            <a:rPr lang="en-AU" sz="20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and</a:t>
          </a:r>
          <a:r>
            <a:rPr lang="en-A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Knowledge</a:t>
          </a:r>
          <a:endParaRPr lang="en-AU" sz="2000" b="1" kern="1200" dirty="0"/>
        </a:p>
      </dgm:t>
    </dgm:pt>
    <dgm:pt modelId="{313157CD-BDBE-7B41-952C-51D041C027E9}" type="sibTrans" cxnId="{0A7D2FD7-DDB4-1F44-AF5E-A4CD6F85B9C8}">
      <dgm:prSet/>
      <dgm:spPr/>
      <dgm:t>
        <a:bodyPr/>
        <a:lstStyle/>
        <a:p>
          <a:endParaRPr lang="en-US"/>
        </a:p>
      </dgm:t>
    </dgm:pt>
    <dgm:pt modelId="{D046DEFF-5A4C-4B4D-B4C9-CC3287FD63CC}" type="parTrans" cxnId="{0A7D2FD7-DDB4-1F44-AF5E-A4CD6F85B9C8}">
      <dgm:prSet/>
      <dgm:spPr/>
      <dgm:t>
        <a:bodyPr/>
        <a:lstStyle/>
        <a:p>
          <a:endParaRPr lang="en-US"/>
        </a:p>
      </dgm:t>
    </dgm:pt>
    <dgm:pt modelId="{9B944ECD-BD49-4141-959A-28F2014787E5}">
      <dgm:prSet/>
      <dgm:spPr/>
      <dgm:t>
        <a:bodyPr/>
        <a:lstStyle/>
        <a:p>
          <a:r>
            <a:rPr lang="en-AU" b="0" dirty="0"/>
            <a:t>Increased deployment and use of IPv6 by network operators in the Asia Pacific</a:t>
          </a:r>
          <a:endParaRPr lang="en-US" dirty="0"/>
        </a:p>
      </dgm:t>
    </dgm:pt>
    <dgm:pt modelId="{6E6F6816-D1EA-0A47-A99C-8FD5D2B507D1}" type="parTrans" cxnId="{FEB0DAB2-52EC-FB48-B70F-C35855BA26BE}">
      <dgm:prSet/>
      <dgm:spPr/>
      <dgm:t>
        <a:bodyPr/>
        <a:lstStyle/>
        <a:p>
          <a:endParaRPr lang="en-US"/>
        </a:p>
      </dgm:t>
    </dgm:pt>
    <dgm:pt modelId="{D6AE904E-4ACA-0F43-8886-3AEAE28B89B0}" type="sibTrans" cxnId="{FEB0DAB2-52EC-FB48-B70F-C35855BA26BE}">
      <dgm:prSet/>
      <dgm:spPr/>
      <dgm:t>
        <a:bodyPr/>
        <a:lstStyle/>
        <a:p>
          <a:endParaRPr lang="en-US"/>
        </a:p>
      </dgm:t>
    </dgm:pt>
    <dgm:pt modelId="{179A0D22-199D-7449-B428-7A1CAAF95517}">
      <dgm:prSet/>
      <dgm:spPr/>
      <dgm:t>
        <a:bodyPr/>
        <a:lstStyle/>
        <a:p>
          <a:r>
            <a:rPr lang="en-US" b="1" dirty="0"/>
            <a:t>ISIF Asia IPv6 Deployment Grants</a:t>
          </a:r>
        </a:p>
      </dgm:t>
    </dgm:pt>
    <dgm:pt modelId="{B1728F07-417E-7546-8EE9-76D8A99EC5E4}" type="parTrans" cxnId="{28B162AF-A082-FB42-A373-D20B5C10DF56}">
      <dgm:prSet/>
      <dgm:spPr/>
      <dgm:t>
        <a:bodyPr/>
        <a:lstStyle/>
        <a:p>
          <a:endParaRPr lang="en-US"/>
        </a:p>
      </dgm:t>
    </dgm:pt>
    <dgm:pt modelId="{910D04F2-7B95-0E42-9A68-6B86BA8E5815}" type="sibTrans" cxnId="{28B162AF-A082-FB42-A373-D20B5C10DF56}">
      <dgm:prSet/>
      <dgm:spPr/>
      <dgm:t>
        <a:bodyPr/>
        <a:lstStyle/>
        <a:p>
          <a:endParaRPr lang="en-US"/>
        </a:p>
      </dgm:t>
    </dgm:pt>
    <dgm:pt modelId="{7AF31906-00B2-F142-AD41-67725143F8B6}" type="pres">
      <dgm:prSet presAssocID="{0FA9A341-C15A-A14A-981F-FD1736B9DE94}" presName="Name0" presStyleCnt="0">
        <dgm:presLayoutVars>
          <dgm:dir/>
          <dgm:animLvl val="lvl"/>
          <dgm:resizeHandles val="exact"/>
        </dgm:presLayoutVars>
      </dgm:prSet>
      <dgm:spPr/>
    </dgm:pt>
    <dgm:pt modelId="{E135CE39-B5C6-7149-B5CB-CC13195DC0A0}" type="pres">
      <dgm:prSet presAssocID="{E520AC3F-B6CF-6849-9F1B-47220D15ACBE}" presName="linNode" presStyleCnt="0"/>
      <dgm:spPr/>
    </dgm:pt>
    <dgm:pt modelId="{630E102A-8A0A-B449-A748-4163151E7180}" type="pres">
      <dgm:prSet presAssocID="{E520AC3F-B6CF-6849-9F1B-47220D15ACBE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7750DDA-91DA-D041-8000-EBFB1C1825D1}" type="pres">
      <dgm:prSet presAssocID="{E520AC3F-B6CF-6849-9F1B-47220D15ACBE}" presName="descendantText" presStyleLbl="alignAccFollowNode1" presStyleIdx="0" presStyleCnt="2">
        <dgm:presLayoutVars>
          <dgm:bulletEnabled val="1"/>
        </dgm:presLayoutVars>
      </dgm:prSet>
      <dgm:spPr/>
    </dgm:pt>
    <dgm:pt modelId="{5F84D604-3B7E-C247-A4D1-10B09952B9E4}" type="pres">
      <dgm:prSet presAssocID="{EF3900A4-40C3-7C49-9FBA-8F9B11D5A929}" presName="sp" presStyleCnt="0"/>
      <dgm:spPr/>
    </dgm:pt>
    <dgm:pt modelId="{D4CDF103-A0EA-EC44-B547-837B8662232C}" type="pres">
      <dgm:prSet presAssocID="{179A0D22-199D-7449-B428-7A1CAAF95517}" presName="linNode" presStyleCnt="0"/>
      <dgm:spPr/>
    </dgm:pt>
    <dgm:pt modelId="{99AD594C-CA8C-7C48-B9F7-2492C5748E6C}" type="pres">
      <dgm:prSet presAssocID="{179A0D22-199D-7449-B428-7A1CAAF9551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A2307F5-A9A4-3E45-9491-3ACC4EF644E3}" type="pres">
      <dgm:prSet presAssocID="{179A0D22-199D-7449-B428-7A1CAAF9551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AB62A0D-D92B-1144-8735-FEEA16DADEA4}" type="presOf" srcId="{0FA9A341-C15A-A14A-981F-FD1736B9DE94}" destId="{7AF31906-00B2-F142-AD41-67725143F8B6}" srcOrd="0" destOrd="0" presId="urn:microsoft.com/office/officeart/2005/8/layout/vList5"/>
    <dgm:cxn modelId="{8602363C-3A81-E848-A76C-7FE82437D642}" srcId="{0FA9A341-C15A-A14A-981F-FD1736B9DE94}" destId="{E520AC3F-B6CF-6849-9F1B-47220D15ACBE}" srcOrd="0" destOrd="0" parTransId="{486C64ED-5DE3-3840-ACC3-AB98390A51C0}" sibTransId="{EF3900A4-40C3-7C49-9FBA-8F9B11D5A929}"/>
    <dgm:cxn modelId="{D1FCA940-9D94-064A-BDEF-A81CE0494319}" type="presOf" srcId="{E520AC3F-B6CF-6849-9F1B-47220D15ACBE}" destId="{630E102A-8A0A-B449-A748-4163151E7180}" srcOrd="0" destOrd="0" presId="urn:microsoft.com/office/officeart/2005/8/layout/vList5"/>
    <dgm:cxn modelId="{C0A6985D-578B-CA42-898B-E4723157789D}" type="presOf" srcId="{179A0D22-199D-7449-B428-7A1CAAF95517}" destId="{99AD594C-CA8C-7C48-B9F7-2492C5748E6C}" srcOrd="0" destOrd="0" presId="urn:microsoft.com/office/officeart/2005/8/layout/vList5"/>
    <dgm:cxn modelId="{404F1660-BB2B-A74B-983F-7EAD27983037}" type="presOf" srcId="{693A992C-567C-E44E-AF0F-83E24BFC3B33}" destId="{47750DDA-91DA-D041-8000-EBFB1C1825D1}" srcOrd="0" destOrd="0" presId="urn:microsoft.com/office/officeart/2005/8/layout/vList5"/>
    <dgm:cxn modelId="{5941CC84-0E91-A246-8B85-C79583CAECDB}" type="presOf" srcId="{9B944ECD-BD49-4141-959A-28F2014787E5}" destId="{9A2307F5-A9A4-3E45-9491-3ACC4EF644E3}" srcOrd="0" destOrd="0" presId="urn:microsoft.com/office/officeart/2005/8/layout/vList5"/>
    <dgm:cxn modelId="{28B162AF-A082-FB42-A373-D20B5C10DF56}" srcId="{0FA9A341-C15A-A14A-981F-FD1736B9DE94}" destId="{179A0D22-199D-7449-B428-7A1CAAF95517}" srcOrd="1" destOrd="0" parTransId="{B1728F07-417E-7546-8EE9-76D8A99EC5E4}" sibTransId="{910D04F2-7B95-0E42-9A68-6B86BA8E5815}"/>
    <dgm:cxn modelId="{FEB0DAB2-52EC-FB48-B70F-C35855BA26BE}" srcId="{179A0D22-199D-7449-B428-7A1CAAF95517}" destId="{9B944ECD-BD49-4141-959A-28F2014787E5}" srcOrd="0" destOrd="0" parTransId="{6E6F6816-D1EA-0A47-A99C-8FD5D2B507D1}" sibTransId="{D6AE904E-4ACA-0F43-8886-3AEAE28B89B0}"/>
    <dgm:cxn modelId="{0A7D2FD7-DDB4-1F44-AF5E-A4CD6F85B9C8}" srcId="{E520AC3F-B6CF-6849-9F1B-47220D15ACBE}" destId="{693A992C-567C-E44E-AF0F-83E24BFC3B33}" srcOrd="0" destOrd="0" parTransId="{D046DEFF-5A4C-4B4D-B4C9-CC3287FD63CC}" sibTransId="{313157CD-BDBE-7B41-952C-51D041C027E9}"/>
    <dgm:cxn modelId="{90007568-AB84-A044-9582-D6D3824793A1}" type="presParOf" srcId="{7AF31906-00B2-F142-AD41-67725143F8B6}" destId="{E135CE39-B5C6-7149-B5CB-CC13195DC0A0}" srcOrd="0" destOrd="0" presId="urn:microsoft.com/office/officeart/2005/8/layout/vList5"/>
    <dgm:cxn modelId="{05DA575C-452D-3245-9466-FC6DEDB99BC4}" type="presParOf" srcId="{E135CE39-B5C6-7149-B5CB-CC13195DC0A0}" destId="{630E102A-8A0A-B449-A748-4163151E7180}" srcOrd="0" destOrd="0" presId="urn:microsoft.com/office/officeart/2005/8/layout/vList5"/>
    <dgm:cxn modelId="{E36B028B-DC92-4544-8411-7D2103C62B7E}" type="presParOf" srcId="{E135CE39-B5C6-7149-B5CB-CC13195DC0A0}" destId="{47750DDA-91DA-D041-8000-EBFB1C1825D1}" srcOrd="1" destOrd="0" presId="urn:microsoft.com/office/officeart/2005/8/layout/vList5"/>
    <dgm:cxn modelId="{8D96DE10-CC4A-8B4A-A774-9AE5210046BD}" type="presParOf" srcId="{7AF31906-00B2-F142-AD41-67725143F8B6}" destId="{5F84D604-3B7E-C247-A4D1-10B09952B9E4}" srcOrd="1" destOrd="0" presId="urn:microsoft.com/office/officeart/2005/8/layout/vList5"/>
    <dgm:cxn modelId="{0EFEFB85-A2B1-4641-A57F-37D3F67FDC3D}" type="presParOf" srcId="{7AF31906-00B2-F142-AD41-67725143F8B6}" destId="{D4CDF103-A0EA-EC44-B547-837B8662232C}" srcOrd="2" destOrd="0" presId="urn:microsoft.com/office/officeart/2005/8/layout/vList5"/>
    <dgm:cxn modelId="{029B8ECA-8B49-BE43-B5BB-A4D06F4CBC2E}" type="presParOf" srcId="{D4CDF103-A0EA-EC44-B547-837B8662232C}" destId="{99AD594C-CA8C-7C48-B9F7-2492C5748E6C}" srcOrd="0" destOrd="0" presId="urn:microsoft.com/office/officeart/2005/8/layout/vList5"/>
    <dgm:cxn modelId="{E52B129F-FD65-0642-A3E9-9A548C694C9E}" type="presParOf" srcId="{D4CDF103-A0EA-EC44-B547-837B8662232C}" destId="{9A2307F5-A9A4-3E45-9491-3ACC4EF644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F145F-0954-47F0-82C6-3CA403CE7997}">
      <dsp:nvSpPr>
        <dsp:cNvPr id="0" name=""/>
        <dsp:cNvSpPr/>
      </dsp:nvSpPr>
      <dsp:spPr>
        <a:xfrm>
          <a:off x="0" y="0"/>
          <a:ext cx="8353425" cy="8505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74C4F-1F80-4692-B970-CE27270E4799}">
      <dsp:nvSpPr>
        <dsp:cNvPr id="0" name=""/>
        <dsp:cNvSpPr/>
      </dsp:nvSpPr>
      <dsp:spPr>
        <a:xfrm>
          <a:off x="257280" y="194936"/>
          <a:ext cx="468240" cy="4677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4BBE6-6907-4F31-9715-CA8467FE1448}">
      <dsp:nvSpPr>
        <dsp:cNvPr id="0" name=""/>
        <dsp:cNvSpPr/>
      </dsp:nvSpPr>
      <dsp:spPr>
        <a:xfrm>
          <a:off x="982802" y="3570"/>
          <a:ext cx="6752003" cy="85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01" tIns="90101" rIns="90101" bIns="9010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2020 - 2021</a:t>
          </a:r>
          <a:endParaRPr lang="en-US" sz="1900" kern="1200" dirty="0"/>
        </a:p>
      </dsp:txBody>
      <dsp:txXfrm>
        <a:off x="982802" y="3570"/>
        <a:ext cx="6752003" cy="851346"/>
      </dsp:txXfrm>
    </dsp:sp>
    <dsp:sp modelId="{E3539B2A-0F51-4A74-A24E-D46E806D561C}">
      <dsp:nvSpPr>
        <dsp:cNvPr id="0" name=""/>
        <dsp:cNvSpPr/>
      </dsp:nvSpPr>
      <dsp:spPr>
        <a:xfrm>
          <a:off x="0" y="1013307"/>
          <a:ext cx="8353425" cy="8505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39BBF-9DCF-450F-8865-A1A91068B230}">
      <dsp:nvSpPr>
        <dsp:cNvPr id="0" name=""/>
        <dsp:cNvSpPr/>
      </dsp:nvSpPr>
      <dsp:spPr>
        <a:xfrm>
          <a:off x="257280" y="1204673"/>
          <a:ext cx="468240" cy="4677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CE41C-BC7E-4F4B-9DE1-C621A07F1A94}">
      <dsp:nvSpPr>
        <dsp:cNvPr id="0" name=""/>
        <dsp:cNvSpPr/>
      </dsp:nvSpPr>
      <dsp:spPr>
        <a:xfrm>
          <a:off x="982802" y="1013307"/>
          <a:ext cx="6752003" cy="85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01" tIns="90101" rIns="90101" bIns="9010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DFAT - Australia</a:t>
          </a:r>
          <a:endParaRPr lang="en-US" sz="1900" kern="1200" dirty="0"/>
        </a:p>
      </dsp:txBody>
      <dsp:txXfrm>
        <a:off x="982802" y="1013307"/>
        <a:ext cx="6752003" cy="851346"/>
      </dsp:txXfrm>
    </dsp:sp>
    <dsp:sp modelId="{CB60A79B-9CF2-44CB-8B18-6CB0EE17BFB2}">
      <dsp:nvSpPr>
        <dsp:cNvPr id="0" name=""/>
        <dsp:cNvSpPr/>
      </dsp:nvSpPr>
      <dsp:spPr>
        <a:xfrm>
          <a:off x="0" y="2023045"/>
          <a:ext cx="8353425" cy="8505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E44E3-E0C9-4A55-95B1-6CEEDBF2D826}">
      <dsp:nvSpPr>
        <dsp:cNvPr id="0" name=""/>
        <dsp:cNvSpPr/>
      </dsp:nvSpPr>
      <dsp:spPr>
        <a:xfrm>
          <a:off x="257280" y="2214411"/>
          <a:ext cx="468240" cy="4677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353A-72A5-4F06-8DBB-2C7AAE3A7B74}">
      <dsp:nvSpPr>
        <dsp:cNvPr id="0" name=""/>
        <dsp:cNvSpPr/>
      </dsp:nvSpPr>
      <dsp:spPr>
        <a:xfrm>
          <a:off x="982802" y="2023045"/>
          <a:ext cx="6752003" cy="85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01" tIns="90101" rIns="90101" bIns="9010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Viet Nam, Thailand, Cambodia and The Philippines</a:t>
          </a:r>
        </a:p>
      </dsp:txBody>
      <dsp:txXfrm>
        <a:off x="982802" y="2023045"/>
        <a:ext cx="6752003" cy="851346"/>
      </dsp:txXfrm>
    </dsp:sp>
    <dsp:sp modelId="{F5E1277A-C179-4591-B415-50A6A3CACB77}">
      <dsp:nvSpPr>
        <dsp:cNvPr id="0" name=""/>
        <dsp:cNvSpPr/>
      </dsp:nvSpPr>
      <dsp:spPr>
        <a:xfrm>
          <a:off x="0" y="3032782"/>
          <a:ext cx="8353425" cy="8505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26649-942C-4F99-9B20-D42686ACC562}">
      <dsp:nvSpPr>
        <dsp:cNvPr id="0" name=""/>
        <dsp:cNvSpPr/>
      </dsp:nvSpPr>
      <dsp:spPr>
        <a:xfrm>
          <a:off x="257280" y="3224148"/>
          <a:ext cx="468240" cy="4677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2E5A7-81B2-4D33-9287-7A115D0B8FBD}">
      <dsp:nvSpPr>
        <dsp:cNvPr id="0" name=""/>
        <dsp:cNvSpPr/>
      </dsp:nvSpPr>
      <dsp:spPr>
        <a:xfrm>
          <a:off x="982802" y="3032782"/>
          <a:ext cx="6752003" cy="85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01" tIns="90101" rIns="90101" bIns="9010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USD 336,000</a:t>
          </a:r>
          <a:endParaRPr lang="en-US" sz="1900" kern="1200" dirty="0"/>
        </a:p>
      </dsp:txBody>
      <dsp:txXfrm>
        <a:off x="982802" y="3032782"/>
        <a:ext cx="6752003" cy="851346"/>
      </dsp:txXfrm>
    </dsp:sp>
    <dsp:sp modelId="{2F1F725F-392C-4C52-ADDC-2B1B60D537FD}">
      <dsp:nvSpPr>
        <dsp:cNvPr id="0" name=""/>
        <dsp:cNvSpPr/>
      </dsp:nvSpPr>
      <dsp:spPr>
        <a:xfrm>
          <a:off x="0" y="4042519"/>
          <a:ext cx="8353425" cy="8505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6443B-9AF6-4BC5-B40E-3856DF7943C7}">
      <dsp:nvSpPr>
        <dsp:cNvPr id="0" name=""/>
        <dsp:cNvSpPr/>
      </dsp:nvSpPr>
      <dsp:spPr>
        <a:xfrm>
          <a:off x="257532" y="4233885"/>
          <a:ext cx="468240" cy="4677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328A5-407A-4C18-B086-82A31F1AF270}">
      <dsp:nvSpPr>
        <dsp:cNvPr id="0" name=""/>
        <dsp:cNvSpPr/>
      </dsp:nvSpPr>
      <dsp:spPr>
        <a:xfrm>
          <a:off x="952989" y="4018783"/>
          <a:ext cx="6752003" cy="85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01" tIns="90101" rIns="90101" bIns="9010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500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b="1" kern="1200" dirty="0"/>
            <a:t>Professional development for 100 women and LGBTQI+ technical staff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National project coordinators hired; Consultation process completed; Selection process completed; Training Plan in progress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/>
        </a:p>
      </dsp:txBody>
      <dsp:txXfrm>
        <a:off x="952989" y="4018783"/>
        <a:ext cx="6752003" cy="851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F145F-0954-47F0-82C6-3CA403CE7997}">
      <dsp:nvSpPr>
        <dsp:cNvPr id="0" name=""/>
        <dsp:cNvSpPr/>
      </dsp:nvSpPr>
      <dsp:spPr>
        <a:xfrm>
          <a:off x="0" y="0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74C4F-1F80-4692-B970-CE27270E4799}">
      <dsp:nvSpPr>
        <dsp:cNvPr id="0" name=""/>
        <dsp:cNvSpPr/>
      </dsp:nvSpPr>
      <dsp:spPr>
        <a:xfrm>
          <a:off x="246526" y="187193"/>
          <a:ext cx="448230" cy="4482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4BBE6-6907-4F31-9715-CA8467FE1448}">
      <dsp:nvSpPr>
        <dsp:cNvPr id="0" name=""/>
        <dsp:cNvSpPr/>
      </dsp:nvSpPr>
      <dsp:spPr>
        <a:xfrm>
          <a:off x="941283" y="3826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2019 - 2021</a:t>
          </a:r>
          <a:endParaRPr lang="en-US" sz="1900" kern="1200" dirty="0"/>
        </a:p>
      </dsp:txBody>
      <dsp:txXfrm>
        <a:off x="941283" y="3826"/>
        <a:ext cx="7412141" cy="814964"/>
      </dsp:txXfrm>
    </dsp:sp>
    <dsp:sp modelId="{E3539B2A-0F51-4A74-A24E-D46E806D561C}">
      <dsp:nvSpPr>
        <dsp:cNvPr id="0" name=""/>
        <dsp:cNvSpPr/>
      </dsp:nvSpPr>
      <dsp:spPr>
        <a:xfrm>
          <a:off x="0" y="1022531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39BBF-9DCF-450F-8865-A1A91068B230}">
      <dsp:nvSpPr>
        <dsp:cNvPr id="0" name=""/>
        <dsp:cNvSpPr/>
      </dsp:nvSpPr>
      <dsp:spPr>
        <a:xfrm>
          <a:off x="246526" y="1205898"/>
          <a:ext cx="448230" cy="4482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CE41C-BC7E-4F4B-9DE1-C621A07F1A94}">
      <dsp:nvSpPr>
        <dsp:cNvPr id="0" name=""/>
        <dsp:cNvSpPr/>
      </dsp:nvSpPr>
      <dsp:spPr>
        <a:xfrm>
          <a:off x="941283" y="1022531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DFAT - Australia</a:t>
          </a:r>
          <a:endParaRPr lang="en-US" sz="1900" kern="1200" dirty="0"/>
        </a:p>
      </dsp:txBody>
      <dsp:txXfrm>
        <a:off x="941283" y="1022531"/>
        <a:ext cx="7412141" cy="814964"/>
      </dsp:txXfrm>
    </dsp:sp>
    <dsp:sp modelId="{CB60A79B-9CF2-44CB-8B18-6CB0EE17BFB2}">
      <dsp:nvSpPr>
        <dsp:cNvPr id="0" name=""/>
        <dsp:cNvSpPr/>
      </dsp:nvSpPr>
      <dsp:spPr>
        <a:xfrm>
          <a:off x="0" y="2041236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E44E3-E0C9-4A55-95B1-6CEEDBF2D826}">
      <dsp:nvSpPr>
        <dsp:cNvPr id="0" name=""/>
        <dsp:cNvSpPr/>
      </dsp:nvSpPr>
      <dsp:spPr>
        <a:xfrm>
          <a:off x="246526" y="2224603"/>
          <a:ext cx="448230" cy="4482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353A-72A5-4F06-8DBB-2C7AAE3A7B74}">
      <dsp:nvSpPr>
        <dsp:cNvPr id="0" name=""/>
        <dsp:cNvSpPr/>
      </dsp:nvSpPr>
      <dsp:spPr>
        <a:xfrm>
          <a:off x="941283" y="2041236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Fiji, Solomon Islands, Tonga and Vanuatu</a:t>
          </a:r>
        </a:p>
      </dsp:txBody>
      <dsp:txXfrm>
        <a:off x="941283" y="2041236"/>
        <a:ext cx="7412141" cy="814964"/>
      </dsp:txXfrm>
    </dsp:sp>
    <dsp:sp modelId="{F5E1277A-C179-4591-B415-50A6A3CACB77}">
      <dsp:nvSpPr>
        <dsp:cNvPr id="0" name=""/>
        <dsp:cNvSpPr/>
      </dsp:nvSpPr>
      <dsp:spPr>
        <a:xfrm>
          <a:off x="0" y="3070894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26649-942C-4F99-9B20-D42686ACC562}">
      <dsp:nvSpPr>
        <dsp:cNvPr id="0" name=""/>
        <dsp:cNvSpPr/>
      </dsp:nvSpPr>
      <dsp:spPr>
        <a:xfrm>
          <a:off x="246526" y="3243308"/>
          <a:ext cx="448230" cy="4482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2E5A7-81B2-4D33-9287-7A115D0B8FBD}">
      <dsp:nvSpPr>
        <dsp:cNvPr id="0" name=""/>
        <dsp:cNvSpPr/>
      </dsp:nvSpPr>
      <dsp:spPr>
        <a:xfrm>
          <a:off x="941283" y="3059941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USD 336,000 (additional funding declined)</a:t>
          </a:r>
          <a:endParaRPr lang="en-US" sz="1900" kern="1200" dirty="0"/>
        </a:p>
      </dsp:txBody>
      <dsp:txXfrm>
        <a:off x="941283" y="3059941"/>
        <a:ext cx="7412141" cy="814964"/>
      </dsp:txXfrm>
    </dsp:sp>
    <dsp:sp modelId="{2F1F725F-392C-4C52-ADDC-2B1B60D537FD}">
      <dsp:nvSpPr>
        <dsp:cNvPr id="0" name=""/>
        <dsp:cNvSpPr/>
      </dsp:nvSpPr>
      <dsp:spPr>
        <a:xfrm>
          <a:off x="0" y="4078646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6443B-9AF6-4BC5-B40E-3856DF7943C7}">
      <dsp:nvSpPr>
        <dsp:cNvPr id="0" name=""/>
        <dsp:cNvSpPr/>
      </dsp:nvSpPr>
      <dsp:spPr>
        <a:xfrm>
          <a:off x="246526" y="4262013"/>
          <a:ext cx="448230" cy="4482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328A5-407A-4C18-B086-82A31F1AF270}">
      <dsp:nvSpPr>
        <dsp:cNvPr id="0" name=""/>
        <dsp:cNvSpPr/>
      </dsp:nvSpPr>
      <dsp:spPr>
        <a:xfrm>
          <a:off x="941283" y="4078646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u="none" kern="1200" dirty="0"/>
            <a:t>Moved to full virtual implementation</a:t>
          </a:r>
          <a:endParaRPr lang="en-AU" sz="1900" b="1" u="none" kern="1200" dirty="0"/>
        </a:p>
      </dsp:txBody>
      <dsp:txXfrm>
        <a:off x="941283" y="4078646"/>
        <a:ext cx="7412141" cy="814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F145F-0954-47F0-82C6-3CA403CE7997}">
      <dsp:nvSpPr>
        <dsp:cNvPr id="0" name=""/>
        <dsp:cNvSpPr/>
      </dsp:nvSpPr>
      <dsp:spPr>
        <a:xfrm>
          <a:off x="0" y="3826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74C4F-1F80-4692-B970-CE27270E4799}">
      <dsp:nvSpPr>
        <dsp:cNvPr id="0" name=""/>
        <dsp:cNvSpPr/>
      </dsp:nvSpPr>
      <dsp:spPr>
        <a:xfrm>
          <a:off x="246526" y="187193"/>
          <a:ext cx="448230" cy="4482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4BBE6-6907-4F31-9715-CA8467FE1448}">
      <dsp:nvSpPr>
        <dsp:cNvPr id="0" name=""/>
        <dsp:cNvSpPr/>
      </dsp:nvSpPr>
      <dsp:spPr>
        <a:xfrm>
          <a:off x="941283" y="3826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Uncertain for 2021</a:t>
          </a:r>
          <a:endParaRPr lang="en-US" sz="1900" kern="1200" dirty="0"/>
        </a:p>
      </dsp:txBody>
      <dsp:txXfrm>
        <a:off x="941283" y="3826"/>
        <a:ext cx="7412141" cy="814964"/>
      </dsp:txXfrm>
    </dsp:sp>
    <dsp:sp modelId="{E3539B2A-0F51-4A74-A24E-D46E806D561C}">
      <dsp:nvSpPr>
        <dsp:cNvPr id="0" name=""/>
        <dsp:cNvSpPr/>
      </dsp:nvSpPr>
      <dsp:spPr>
        <a:xfrm>
          <a:off x="0" y="1022531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39BBF-9DCF-450F-8865-A1A91068B230}">
      <dsp:nvSpPr>
        <dsp:cNvPr id="0" name=""/>
        <dsp:cNvSpPr/>
      </dsp:nvSpPr>
      <dsp:spPr>
        <a:xfrm>
          <a:off x="246526" y="1205898"/>
          <a:ext cx="448230" cy="4482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CE41C-BC7E-4F4B-9DE1-C621A07F1A94}">
      <dsp:nvSpPr>
        <dsp:cNvPr id="0" name=""/>
        <dsp:cNvSpPr/>
      </dsp:nvSpPr>
      <dsp:spPr>
        <a:xfrm>
          <a:off x="941283" y="1022531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KDDI Foundation (Japan)</a:t>
          </a:r>
          <a:endParaRPr lang="en-US" sz="1900" kern="1200" dirty="0"/>
        </a:p>
      </dsp:txBody>
      <dsp:txXfrm>
        <a:off x="941283" y="1022531"/>
        <a:ext cx="7412141" cy="814964"/>
      </dsp:txXfrm>
    </dsp:sp>
    <dsp:sp modelId="{CB60A79B-9CF2-44CB-8B18-6CB0EE17BFB2}">
      <dsp:nvSpPr>
        <dsp:cNvPr id="0" name=""/>
        <dsp:cNvSpPr/>
      </dsp:nvSpPr>
      <dsp:spPr>
        <a:xfrm>
          <a:off x="0" y="2041236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E44E3-E0C9-4A55-95B1-6CEEDBF2D826}">
      <dsp:nvSpPr>
        <dsp:cNvPr id="0" name=""/>
        <dsp:cNvSpPr/>
      </dsp:nvSpPr>
      <dsp:spPr>
        <a:xfrm>
          <a:off x="246526" y="2224603"/>
          <a:ext cx="448230" cy="4482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353A-72A5-4F06-8DBB-2C7AAE3A7B74}">
      <dsp:nvSpPr>
        <dsp:cNvPr id="0" name=""/>
        <dsp:cNvSpPr/>
      </dsp:nvSpPr>
      <dsp:spPr>
        <a:xfrm>
          <a:off x="941283" y="2041236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Myanmar</a:t>
          </a:r>
          <a:endParaRPr lang="en-US" sz="1900" kern="1200" dirty="0"/>
        </a:p>
      </dsp:txBody>
      <dsp:txXfrm>
        <a:off x="941283" y="2041236"/>
        <a:ext cx="7412141" cy="814964"/>
      </dsp:txXfrm>
    </dsp:sp>
    <dsp:sp modelId="{F5E1277A-C179-4591-B415-50A6A3CACB77}">
      <dsp:nvSpPr>
        <dsp:cNvPr id="0" name=""/>
        <dsp:cNvSpPr/>
      </dsp:nvSpPr>
      <dsp:spPr>
        <a:xfrm>
          <a:off x="0" y="3059941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26649-942C-4F99-9B20-D42686ACC562}">
      <dsp:nvSpPr>
        <dsp:cNvPr id="0" name=""/>
        <dsp:cNvSpPr/>
      </dsp:nvSpPr>
      <dsp:spPr>
        <a:xfrm>
          <a:off x="246526" y="3243308"/>
          <a:ext cx="448230" cy="4482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2E5A7-81B2-4D33-9287-7A115D0B8FBD}">
      <dsp:nvSpPr>
        <dsp:cNvPr id="0" name=""/>
        <dsp:cNvSpPr/>
      </dsp:nvSpPr>
      <dsp:spPr>
        <a:xfrm>
          <a:off x="941283" y="3059941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941283" y="3059941"/>
        <a:ext cx="7412141" cy="814964"/>
      </dsp:txXfrm>
    </dsp:sp>
    <dsp:sp modelId="{2F1F725F-392C-4C52-ADDC-2B1B60D537FD}">
      <dsp:nvSpPr>
        <dsp:cNvPr id="0" name=""/>
        <dsp:cNvSpPr/>
      </dsp:nvSpPr>
      <dsp:spPr>
        <a:xfrm>
          <a:off x="0" y="4078646"/>
          <a:ext cx="8353425" cy="8149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6443B-9AF6-4BC5-B40E-3856DF7943C7}">
      <dsp:nvSpPr>
        <dsp:cNvPr id="0" name=""/>
        <dsp:cNvSpPr/>
      </dsp:nvSpPr>
      <dsp:spPr>
        <a:xfrm>
          <a:off x="246526" y="4262013"/>
          <a:ext cx="448230" cy="4482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328A5-407A-4C18-B086-82A31F1AF270}">
      <dsp:nvSpPr>
        <dsp:cNvPr id="0" name=""/>
        <dsp:cNvSpPr/>
      </dsp:nvSpPr>
      <dsp:spPr>
        <a:xfrm>
          <a:off x="941283" y="4078646"/>
          <a:ext cx="7412141" cy="8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0" tIns="86250" rIns="86250" bIns="862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Full cost recovery for APNIC for two virtual workshops – routing and information security</a:t>
          </a:r>
        </a:p>
      </dsp:txBody>
      <dsp:txXfrm>
        <a:off x="941283" y="4078646"/>
        <a:ext cx="7412141" cy="814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0DDA-91DA-D041-8000-EBFB1C1825D1}">
      <dsp:nvSpPr>
        <dsp:cNvPr id="0" name=""/>
        <dsp:cNvSpPr/>
      </dsp:nvSpPr>
      <dsp:spPr>
        <a:xfrm rot="5400000">
          <a:off x="5049018" y="-1881566"/>
          <a:ext cx="1262620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2000" b="0" kern="1200" dirty="0"/>
            <a:t>I</a:t>
          </a:r>
          <a:r>
            <a:rPr lang="en-GB" sz="2000" b="0" kern="1200" dirty="0"/>
            <a:t>mproved performance and resilience of domain name infrastructure in the Asia Pacific</a:t>
          </a:r>
          <a:endParaRPr lang="en-AU" sz="2000" b="0" kern="1200" dirty="0"/>
        </a:p>
      </dsp:txBody>
      <dsp:txXfrm rot="-5400000">
        <a:off x="3007232" y="221856"/>
        <a:ext cx="5284556" cy="1139348"/>
      </dsp:txXfrm>
    </dsp:sp>
    <dsp:sp modelId="{630E102A-8A0A-B449-A748-4163151E7180}">
      <dsp:nvSpPr>
        <dsp:cNvPr id="0" name=""/>
        <dsp:cNvSpPr/>
      </dsp:nvSpPr>
      <dsp:spPr>
        <a:xfrm>
          <a:off x="0" y="2391"/>
          <a:ext cx="3007233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M-Root</a:t>
          </a:r>
          <a:br>
            <a:rPr lang="en-AU" sz="2800" b="1" kern="1200" dirty="0"/>
          </a:br>
          <a:r>
            <a:rPr lang="en-AU" sz="2800" b="1" kern="1200" dirty="0"/>
            <a:t>Deployment </a:t>
          </a:r>
          <a:endParaRPr lang="en-AU" sz="3200" b="1" kern="1200" dirty="0"/>
        </a:p>
      </dsp:txBody>
      <dsp:txXfrm>
        <a:off x="77045" y="79436"/>
        <a:ext cx="2853143" cy="1424185"/>
      </dsp:txXfrm>
    </dsp:sp>
    <dsp:sp modelId="{890D64BE-69EC-CA4F-ABF2-4D6FFCD7158C}">
      <dsp:nvSpPr>
        <dsp:cNvPr id="0" name=""/>
        <dsp:cNvSpPr/>
      </dsp:nvSpPr>
      <dsp:spPr>
        <a:xfrm rot="5400000">
          <a:off x="5049018" y="-224377"/>
          <a:ext cx="1262620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2000" b="0" kern="1200" dirty="0"/>
            <a:t>Greatly increased ability to respond to requests for training from the APNIC community, especially in a virtual (COVID-ready) environment</a:t>
          </a:r>
        </a:p>
      </dsp:txBody>
      <dsp:txXfrm rot="-5400000">
        <a:off x="3007232" y="1879045"/>
        <a:ext cx="5284556" cy="1139348"/>
      </dsp:txXfrm>
    </dsp:sp>
    <dsp:sp modelId="{B2667EDD-B48D-B14B-8AAA-506D5E3EDDC5}">
      <dsp:nvSpPr>
        <dsp:cNvPr id="0" name=""/>
        <dsp:cNvSpPr/>
      </dsp:nvSpPr>
      <dsp:spPr>
        <a:xfrm>
          <a:off x="0" y="1659580"/>
          <a:ext cx="3007233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APNIC Academy</a:t>
          </a:r>
        </a:p>
      </dsp:txBody>
      <dsp:txXfrm>
        <a:off x="77045" y="1736625"/>
        <a:ext cx="2853143" cy="1424185"/>
      </dsp:txXfrm>
    </dsp:sp>
    <dsp:sp modelId="{54AAD299-4BFC-B24A-9143-F98797D46D71}">
      <dsp:nvSpPr>
        <dsp:cNvPr id="0" name=""/>
        <dsp:cNvSpPr/>
      </dsp:nvSpPr>
      <dsp:spPr>
        <a:xfrm rot="5400000">
          <a:off x="5049018" y="1432811"/>
          <a:ext cx="1262620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2000" b="0" kern="1200" dirty="0"/>
            <a:t>Increased ability to provide </a:t>
          </a:r>
          <a:r>
            <a:rPr lang="en-GB" sz="2000" b="0" kern="1200" dirty="0"/>
            <a:t>readily available, operationally relevant, best practice technical training at the local level (and where needed in the local language)</a:t>
          </a:r>
          <a:endParaRPr lang="en-AU" sz="2000" b="0" kern="1200" dirty="0"/>
        </a:p>
      </dsp:txBody>
      <dsp:txXfrm rot="-5400000">
        <a:off x="3007232" y="3536233"/>
        <a:ext cx="5284556" cy="1139348"/>
      </dsp:txXfrm>
    </dsp:sp>
    <dsp:sp modelId="{F78464FA-211A-DD43-B876-2FC787C9AAE0}">
      <dsp:nvSpPr>
        <dsp:cNvPr id="0" name=""/>
        <dsp:cNvSpPr/>
      </dsp:nvSpPr>
      <dsp:spPr>
        <a:xfrm>
          <a:off x="0" y="3316770"/>
          <a:ext cx="3007233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Community Trainers Network</a:t>
          </a:r>
        </a:p>
      </dsp:txBody>
      <dsp:txXfrm>
        <a:off x="77045" y="3393815"/>
        <a:ext cx="2853143" cy="1424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0DDA-91DA-D041-8000-EBFB1C1825D1}">
      <dsp:nvSpPr>
        <dsp:cNvPr id="0" name=""/>
        <dsp:cNvSpPr/>
      </dsp:nvSpPr>
      <dsp:spPr>
        <a:xfrm rot="5400000">
          <a:off x="5049018" y="-1881566"/>
          <a:ext cx="1262620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b="0" kern="1200" dirty="0"/>
            <a:t>Empower technical staff with a full understanding of technology and processes, so they can undertake tasks with more confidence and success</a:t>
          </a:r>
          <a:endParaRPr lang="en-AU" sz="2000" b="0" kern="1200" dirty="0"/>
        </a:p>
      </dsp:txBody>
      <dsp:txXfrm rot="-5400000">
        <a:off x="3007232" y="221856"/>
        <a:ext cx="5284556" cy="1139348"/>
      </dsp:txXfrm>
    </dsp:sp>
    <dsp:sp modelId="{630E102A-8A0A-B449-A748-4163151E7180}">
      <dsp:nvSpPr>
        <dsp:cNvPr id="0" name=""/>
        <dsp:cNvSpPr/>
      </dsp:nvSpPr>
      <dsp:spPr>
        <a:xfrm>
          <a:off x="0" y="2391"/>
          <a:ext cx="3007233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Training Delivery</a:t>
          </a:r>
          <a:endParaRPr lang="en-AU" sz="3200" b="1" kern="1200" dirty="0"/>
        </a:p>
      </dsp:txBody>
      <dsp:txXfrm>
        <a:off x="77045" y="79436"/>
        <a:ext cx="2853143" cy="1424185"/>
      </dsp:txXfrm>
    </dsp:sp>
    <dsp:sp modelId="{890D64BE-69EC-CA4F-ABF2-4D6FFCD7158C}">
      <dsp:nvSpPr>
        <dsp:cNvPr id="0" name=""/>
        <dsp:cNvSpPr/>
      </dsp:nvSpPr>
      <dsp:spPr>
        <a:xfrm rot="5400000">
          <a:off x="5049018" y="-224377"/>
          <a:ext cx="1262620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2000" b="0" kern="1200" dirty="0"/>
            <a:t>Developing curriculum to support training of non-technical (e.g. government) audiences to help them better understand the technical community</a:t>
          </a:r>
        </a:p>
      </dsp:txBody>
      <dsp:txXfrm rot="-5400000">
        <a:off x="3007232" y="1879045"/>
        <a:ext cx="5284556" cy="1139348"/>
      </dsp:txXfrm>
    </dsp:sp>
    <dsp:sp modelId="{B2667EDD-B48D-B14B-8AAA-506D5E3EDDC5}">
      <dsp:nvSpPr>
        <dsp:cNvPr id="0" name=""/>
        <dsp:cNvSpPr/>
      </dsp:nvSpPr>
      <dsp:spPr>
        <a:xfrm>
          <a:off x="0" y="1659580"/>
          <a:ext cx="3007233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Curriculum development</a:t>
          </a:r>
          <a:endParaRPr lang="en-AU" sz="2800" b="1" kern="1200" dirty="0"/>
        </a:p>
      </dsp:txBody>
      <dsp:txXfrm>
        <a:off x="77045" y="1736625"/>
        <a:ext cx="2853143" cy="1424185"/>
      </dsp:txXfrm>
    </dsp:sp>
    <dsp:sp modelId="{54AAD299-4BFC-B24A-9143-F98797D46D71}">
      <dsp:nvSpPr>
        <dsp:cNvPr id="0" name=""/>
        <dsp:cNvSpPr/>
      </dsp:nvSpPr>
      <dsp:spPr>
        <a:xfrm rot="5400000">
          <a:off x="5049018" y="1432811"/>
          <a:ext cx="1262620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2000" b="0" kern="1200" dirty="0"/>
            <a:t>E</a:t>
          </a:r>
          <a:r>
            <a:rPr lang="en-GB" sz="2000" b="0" kern="1200" dirty="0"/>
            <a:t>stablishing a wide area Internet education platform utilizing satellite technologies and </a:t>
          </a:r>
          <a:r>
            <a:rPr lang="en-GB" sz="2000" b="0" i="0" kern="1200" dirty="0"/>
            <a:t>developing leading edge technologies for the Internet</a:t>
          </a:r>
          <a:endParaRPr lang="en-AU" sz="2000" b="0" kern="1200" dirty="0"/>
        </a:p>
      </dsp:txBody>
      <dsp:txXfrm rot="-5400000">
        <a:off x="3007232" y="3536233"/>
        <a:ext cx="5284556" cy="1139348"/>
      </dsp:txXfrm>
    </dsp:sp>
    <dsp:sp modelId="{F78464FA-211A-DD43-B876-2FC787C9AAE0}">
      <dsp:nvSpPr>
        <dsp:cNvPr id="0" name=""/>
        <dsp:cNvSpPr/>
      </dsp:nvSpPr>
      <dsp:spPr>
        <a:xfrm>
          <a:off x="0" y="3316770"/>
          <a:ext cx="3007233" cy="1578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AI3 and SOI support</a:t>
          </a:r>
        </a:p>
      </dsp:txBody>
      <dsp:txXfrm>
        <a:off x="77045" y="3393815"/>
        <a:ext cx="2853143" cy="14241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0DDA-91DA-D041-8000-EBFB1C1825D1}">
      <dsp:nvSpPr>
        <dsp:cNvPr id="0" name=""/>
        <dsp:cNvSpPr/>
      </dsp:nvSpPr>
      <dsp:spPr>
        <a:xfrm rot="5400000">
          <a:off x="4724754" y="-1478568"/>
          <a:ext cx="1911148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2000" b="0" kern="1200" dirty="0"/>
            <a:t>Increased support for the </a:t>
          </a:r>
          <a:r>
            <a:rPr lang="en-GB" sz="2000" b="0" kern="1200" dirty="0"/>
            <a:t>research, design and implementation of solutions to strengthen Internet availability, affordability and accessibility on the following main program areas: </a:t>
          </a:r>
          <a:r>
            <a:rPr lang="en-A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Infrastructure, Inclusion </a:t>
          </a:r>
          <a:r>
            <a:rPr lang="en-AU" sz="20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and</a:t>
          </a:r>
          <a:r>
            <a:rPr lang="en-A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Knowledge</a:t>
          </a:r>
          <a:endParaRPr lang="en-AU" sz="2000" b="1" kern="1200" dirty="0"/>
        </a:p>
      </dsp:txBody>
      <dsp:txXfrm rot="-5400000">
        <a:off x="3007233" y="332248"/>
        <a:ext cx="5252897" cy="1724558"/>
      </dsp:txXfrm>
    </dsp:sp>
    <dsp:sp modelId="{630E102A-8A0A-B449-A748-4163151E7180}">
      <dsp:nvSpPr>
        <dsp:cNvPr id="0" name=""/>
        <dsp:cNvSpPr/>
      </dsp:nvSpPr>
      <dsp:spPr>
        <a:xfrm>
          <a:off x="0" y="59"/>
          <a:ext cx="3007233" cy="2388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ISIF Asia Grants and Awards</a:t>
          </a:r>
          <a:endParaRPr lang="en-AU" sz="3200" b="1" kern="1200" dirty="0"/>
        </a:p>
      </dsp:txBody>
      <dsp:txXfrm>
        <a:off x="116618" y="116677"/>
        <a:ext cx="2773997" cy="2155699"/>
      </dsp:txXfrm>
    </dsp:sp>
    <dsp:sp modelId="{9A2307F5-A9A4-3E45-9491-3ACC4EF644E3}">
      <dsp:nvSpPr>
        <dsp:cNvPr id="0" name=""/>
        <dsp:cNvSpPr/>
      </dsp:nvSpPr>
      <dsp:spPr>
        <a:xfrm rot="5400000">
          <a:off x="4724754" y="1029813"/>
          <a:ext cx="1911148" cy="5346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3000" b="0" kern="1200" dirty="0"/>
            <a:t>Increased deployment and use of IPv6 by network operators in the Asia Pacific</a:t>
          </a:r>
          <a:endParaRPr lang="en-US" sz="3000" kern="1200" dirty="0"/>
        </a:p>
      </dsp:txBody>
      <dsp:txXfrm rot="-5400000">
        <a:off x="3007233" y="2840630"/>
        <a:ext cx="5252897" cy="1724558"/>
      </dsp:txXfrm>
    </dsp:sp>
    <dsp:sp modelId="{99AD594C-CA8C-7C48-B9F7-2492C5748E6C}">
      <dsp:nvSpPr>
        <dsp:cNvPr id="0" name=""/>
        <dsp:cNvSpPr/>
      </dsp:nvSpPr>
      <dsp:spPr>
        <a:xfrm>
          <a:off x="0" y="2508441"/>
          <a:ext cx="3007233" cy="2388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ISIF Asia IPv6 Deployment Grants</a:t>
          </a:r>
        </a:p>
      </dsp:txBody>
      <dsp:txXfrm>
        <a:off x="116618" y="2625059"/>
        <a:ext cx="2773997" cy="2155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26/02/2021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829E-EB69-4A98-9D54-8D6822520B27}" type="datetimeFigureOut">
              <a:rPr lang="en-AU" smtClean="0"/>
              <a:t>26/02/2021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5841D-AD84-42C9-8AD7-7411AD417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6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BD8DBFA1-F021-4F15-A475-38A5D3D726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DC34F64-90EC-4556-8955-53CC2925DAD1}"/>
              </a:ext>
            </a:extLst>
          </p:cNvPr>
          <p:cNvSpPr/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7214AF-3D7D-4713-8AD8-4415F28FBE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751" y="140762"/>
            <a:ext cx="1445096" cy="9152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88" y="2679276"/>
            <a:ext cx="8353425" cy="1418903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91905" y="4236491"/>
            <a:ext cx="8353425" cy="7921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13B215B4-6171-4020-BFE2-C543B91DE2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41" r="5705"/>
          <a:stretch/>
        </p:blipFill>
        <p:spPr>
          <a:xfrm>
            <a:off x="5459196" y="0"/>
            <a:ext cx="3684803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BF3C619-3F22-4D56-9F5E-4984DC2BB4B3}"/>
              </a:ext>
            </a:extLst>
          </p:cNvPr>
          <p:cNvSpPr/>
          <p:nvPr userDrawn="1"/>
        </p:nvSpPr>
        <p:spPr>
          <a:xfrm>
            <a:off x="0" y="1"/>
            <a:ext cx="54360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5287" y="1268414"/>
            <a:ext cx="4608762" cy="4898748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BADB2-CC86-4BA2-A815-9124E277E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84140"/>
            <a:ext cx="4608761" cy="936000"/>
          </a:xfrm>
        </p:spPr>
        <p:txBody>
          <a:bodyPr/>
          <a:lstStyle>
            <a:lvl1pPr>
              <a:defRPr lang="en-AU" dirty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3C91C-8770-4B15-9EE3-CF759F278F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AU" dirty="0"/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40828-DA65-4405-A0E1-D4643D4E9D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lang="en-AU" smtClean="0"/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6D03DB-439B-4D11-9CF6-7BF6470D6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4B6D660-1EEB-48F7-9503-482118EBE36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31383" y="184140"/>
            <a:ext cx="2917330" cy="598302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6234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8" y="1268412"/>
            <a:ext cx="4029112" cy="4897438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9352" y="1268412"/>
            <a:ext cx="4029112" cy="4897438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78876E4-E168-40AA-BDB1-4CDFD23A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1B7052-04DD-4307-AC42-BA070A23CF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0AFDE-FAC1-4653-9F98-1D06EF325B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5288" y="1268413"/>
            <a:ext cx="4032696" cy="639762"/>
          </a:xfrm>
        </p:spPr>
        <p:txBody>
          <a:bodyPr anchor="t">
            <a:noAutofit/>
          </a:bodyPr>
          <a:lstStyle>
            <a:lvl1pPr marL="0" indent="0">
              <a:buNone/>
              <a:defRPr lang="en-US" sz="2400" b="1" dirty="0" smtClean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5288" y="1981076"/>
            <a:ext cx="4032696" cy="4184774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6016" y="1268413"/>
            <a:ext cx="4032696" cy="639762"/>
          </a:xfrm>
        </p:spPr>
        <p:txBody>
          <a:bodyPr anchor="t">
            <a:noAutofit/>
          </a:bodyPr>
          <a:lstStyle>
            <a:lvl1pPr marL="0" indent="0">
              <a:buNone/>
              <a:defRPr lang="en-US" sz="2400" b="1" dirty="0" smtClean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16" y="1981076"/>
            <a:ext cx="4032696" cy="4184774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B1CD7DE-EF38-4FA3-8FAD-DD4C5C2E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DB0948-DEC3-465E-BE67-92F95CB5FE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4DBB89-EA8A-459E-8204-BA3CCF566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76527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2686F6E-DF96-4E96-8DDC-131EDD338D4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95288" y="1268412"/>
            <a:ext cx="2625112" cy="489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E7DCB4-A8EC-468A-BA7E-DABAC8E2498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123352" y="1270236"/>
            <a:ext cx="2625112" cy="489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B9B0F9AC-452F-4D77-A87B-E9AAB91B27A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9320" y="1268412"/>
            <a:ext cx="2625112" cy="489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ED3E4-A1AC-486C-9B1B-C69182A4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E57CA-91F6-475B-84E3-6D0CE8E791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7F902-927E-48F9-B272-BD8E0667CE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449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7" y="1268412"/>
            <a:ext cx="4029407" cy="4896892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816364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6015" y="1268760"/>
            <a:ext cx="4032697" cy="234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182" indent="0">
              <a:buNone/>
              <a:defRPr sz="2474"/>
            </a:lvl2pPr>
            <a:lvl3pPr marL="816364" indent="0">
              <a:buNone/>
              <a:defRPr sz="2174"/>
            </a:lvl3pPr>
            <a:lvl4pPr marL="1224546" indent="0">
              <a:buNone/>
              <a:defRPr sz="1800"/>
            </a:lvl4pPr>
            <a:lvl5pPr marL="1632728" indent="0">
              <a:buNone/>
              <a:defRPr sz="1800"/>
            </a:lvl5pPr>
            <a:lvl6pPr marL="2040911" indent="0">
              <a:buNone/>
              <a:defRPr sz="1800"/>
            </a:lvl6pPr>
            <a:lvl7pPr marL="2449093" indent="0">
              <a:buNone/>
              <a:defRPr sz="1800"/>
            </a:lvl7pPr>
            <a:lvl8pPr marL="2857275" indent="0">
              <a:buNone/>
              <a:defRPr sz="1800"/>
            </a:lvl8pPr>
            <a:lvl9pPr marL="3265457" indent="0">
              <a:buNone/>
              <a:defRPr sz="18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0CFC1E2-5277-4F48-B31B-6E7E021541A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716015" y="3825304"/>
            <a:ext cx="4032697" cy="234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182" indent="0">
              <a:buNone/>
              <a:defRPr sz="2474"/>
            </a:lvl2pPr>
            <a:lvl3pPr marL="816364" indent="0">
              <a:buNone/>
              <a:defRPr sz="2174"/>
            </a:lvl3pPr>
            <a:lvl4pPr marL="1224546" indent="0">
              <a:buNone/>
              <a:defRPr sz="1800"/>
            </a:lvl4pPr>
            <a:lvl5pPr marL="1632728" indent="0">
              <a:buNone/>
              <a:defRPr sz="1800"/>
            </a:lvl5pPr>
            <a:lvl6pPr marL="2040911" indent="0">
              <a:buNone/>
              <a:defRPr sz="1800"/>
            </a:lvl6pPr>
            <a:lvl7pPr marL="2449093" indent="0">
              <a:buNone/>
              <a:defRPr sz="1800"/>
            </a:lvl7pPr>
            <a:lvl8pPr marL="2857275" indent="0">
              <a:buNone/>
              <a:defRPr sz="1800"/>
            </a:lvl8pPr>
            <a:lvl9pPr marL="3265457" indent="0">
              <a:buNone/>
              <a:defRPr sz="18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E2447-1D04-4DEE-BA7D-BAE1B06BC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41432-A8B5-49CC-84A3-2CB5DCBFE1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AA8F9-861B-4775-B9F0-07B9CBEED1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69784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8" y="1268413"/>
            <a:ext cx="4486452" cy="4873361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816364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464" y="1281460"/>
            <a:ext cx="1728000" cy="234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182" indent="0">
              <a:buNone/>
              <a:defRPr sz="2474"/>
            </a:lvl2pPr>
            <a:lvl3pPr marL="816364" indent="0">
              <a:buNone/>
              <a:defRPr sz="2174"/>
            </a:lvl3pPr>
            <a:lvl4pPr marL="1224546" indent="0">
              <a:buNone/>
              <a:defRPr sz="1800"/>
            </a:lvl4pPr>
            <a:lvl5pPr marL="1632728" indent="0">
              <a:buNone/>
              <a:defRPr sz="1800"/>
            </a:lvl5pPr>
            <a:lvl6pPr marL="2040911" indent="0">
              <a:buNone/>
              <a:defRPr sz="1800"/>
            </a:lvl6pPr>
            <a:lvl7pPr marL="2449093" indent="0">
              <a:buNone/>
              <a:defRPr sz="1800"/>
            </a:lvl7pPr>
            <a:lvl8pPr marL="2857275" indent="0">
              <a:buNone/>
              <a:defRPr sz="1800"/>
            </a:lvl8pPr>
            <a:lvl9pPr marL="3265457" indent="0">
              <a:buNone/>
              <a:defRPr sz="18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D3B148-A2EC-4E0C-862D-94E9A12C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B8112338-41BA-4120-B70E-A1F9EF1D7D4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020464" y="3801774"/>
            <a:ext cx="1728000" cy="234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182" indent="0">
              <a:buNone/>
              <a:defRPr sz="2474"/>
            </a:lvl2pPr>
            <a:lvl3pPr marL="816364" indent="0">
              <a:buNone/>
              <a:defRPr sz="2174"/>
            </a:lvl3pPr>
            <a:lvl4pPr marL="1224546" indent="0">
              <a:buNone/>
              <a:defRPr sz="1800"/>
            </a:lvl4pPr>
            <a:lvl5pPr marL="1632728" indent="0">
              <a:buNone/>
              <a:defRPr sz="1800"/>
            </a:lvl5pPr>
            <a:lvl6pPr marL="2040911" indent="0">
              <a:buNone/>
              <a:defRPr sz="1800"/>
            </a:lvl6pPr>
            <a:lvl7pPr marL="2449093" indent="0">
              <a:buNone/>
              <a:defRPr sz="1800"/>
            </a:lvl7pPr>
            <a:lvl8pPr marL="2857275" indent="0">
              <a:buNone/>
              <a:defRPr sz="1800"/>
            </a:lvl8pPr>
            <a:lvl9pPr marL="3265457" indent="0">
              <a:buNone/>
              <a:defRPr sz="18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C6B28A8-974B-40FC-A843-D8CC62CE00A5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100074" y="1281460"/>
            <a:ext cx="1728000" cy="234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182" indent="0">
              <a:buNone/>
              <a:defRPr sz="2474"/>
            </a:lvl2pPr>
            <a:lvl3pPr marL="816364" indent="0">
              <a:buNone/>
              <a:defRPr sz="2174"/>
            </a:lvl3pPr>
            <a:lvl4pPr marL="1224546" indent="0">
              <a:buNone/>
              <a:defRPr sz="1800"/>
            </a:lvl4pPr>
            <a:lvl5pPr marL="1632728" indent="0">
              <a:buNone/>
              <a:defRPr sz="1800"/>
            </a:lvl5pPr>
            <a:lvl6pPr marL="2040911" indent="0">
              <a:buNone/>
              <a:defRPr sz="1800"/>
            </a:lvl6pPr>
            <a:lvl7pPr marL="2449093" indent="0">
              <a:buNone/>
              <a:defRPr sz="1800"/>
            </a:lvl7pPr>
            <a:lvl8pPr marL="2857275" indent="0">
              <a:buNone/>
              <a:defRPr sz="1800"/>
            </a:lvl8pPr>
            <a:lvl9pPr marL="3265457" indent="0">
              <a:buNone/>
              <a:defRPr sz="18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A6006929-B75A-49C0-A8EA-A04C028A3A0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100074" y="3801774"/>
            <a:ext cx="1728000" cy="234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182" indent="0">
              <a:buNone/>
              <a:defRPr sz="2474"/>
            </a:lvl2pPr>
            <a:lvl3pPr marL="816364" indent="0">
              <a:buNone/>
              <a:defRPr sz="2174"/>
            </a:lvl3pPr>
            <a:lvl4pPr marL="1224546" indent="0">
              <a:buNone/>
              <a:defRPr sz="1800"/>
            </a:lvl4pPr>
            <a:lvl5pPr marL="1632728" indent="0">
              <a:buNone/>
              <a:defRPr sz="1800"/>
            </a:lvl5pPr>
            <a:lvl6pPr marL="2040911" indent="0">
              <a:buNone/>
              <a:defRPr sz="1800"/>
            </a:lvl6pPr>
            <a:lvl7pPr marL="2449093" indent="0">
              <a:buNone/>
              <a:defRPr sz="1800"/>
            </a:lvl7pPr>
            <a:lvl8pPr marL="2857275" indent="0">
              <a:buNone/>
              <a:defRPr sz="1800"/>
            </a:lvl8pPr>
            <a:lvl9pPr marL="3265457" indent="0">
              <a:buNone/>
              <a:defRPr sz="18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859CE3-4CB7-4CD3-A97C-A50996F6DC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3D036-D5EF-4CB8-B142-6EC71FA909C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41978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6455" y="1268412"/>
            <a:ext cx="4032257" cy="489689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8" y="1268412"/>
            <a:ext cx="4029112" cy="4896891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6366D1-0314-49DF-BB68-14E8DAC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0F1A58-7676-469B-8EE5-3D123F5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FC212-56FB-47F4-B1A8-5C71991F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51585" y="1268412"/>
            <a:ext cx="5497127" cy="4897438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95288" y="1266860"/>
            <a:ext cx="2628256" cy="4897438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18674B-2089-43C5-8A66-6E5CA89A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84140"/>
            <a:ext cx="8353425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7399A-F355-4C82-9BB3-B975E6E6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7ADC9-EF88-4015-B447-4D3968EA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268412"/>
            <a:ext cx="5497660" cy="4897438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120455" y="1268412"/>
            <a:ext cx="2628257" cy="4897438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3B95B-5C1C-4375-AE5B-3AD422FB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84140"/>
            <a:ext cx="8353425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35EB7-313A-47AC-B604-209E3723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A5E8B-99C5-4F20-A441-04098EFB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5287" y="1268413"/>
            <a:ext cx="8353425" cy="453685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noProof="0" dirty="0"/>
              <a:t>Click icon to add picture</a:t>
            </a:r>
            <a:br>
              <a:rPr lang="en-AU" noProof="0" dirty="0"/>
            </a:br>
            <a:br>
              <a:rPr lang="en-AU" noProof="0" dirty="0"/>
            </a:br>
            <a:br>
              <a:rPr lang="en-AU" noProof="0" dirty="0"/>
            </a:b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7" y="5865017"/>
            <a:ext cx="8353424" cy="28803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noProof="0" dirty="0"/>
              <a:t>[Caption]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D0A6F-AB68-43BA-BFEB-8FC80B3D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05EA1-A2EC-45F4-9CAE-FA031CA66B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529B-4C7B-4FF4-9811-D86228766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CC23A2E1-7C0D-4B46-85E5-4392A0FFCB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DD9D0E-F22E-4984-B0D8-B1D7F53F0C09}"/>
              </a:ext>
            </a:extLst>
          </p:cNvPr>
          <p:cNvSpPr/>
          <p:nvPr userDrawn="1"/>
        </p:nvSpPr>
        <p:spPr>
          <a:xfrm>
            <a:off x="395536" y="4941268"/>
            <a:ext cx="8748464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C34F64-90EC-4556-8955-53CC2925DAD1}"/>
              </a:ext>
            </a:extLst>
          </p:cNvPr>
          <p:cNvSpPr/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7214AF-3D7D-4713-8AD8-4415F28FBE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751" y="140762"/>
            <a:ext cx="1445096" cy="91522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7905B05-1E23-442F-B4BC-840CB115A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288" y="2679276"/>
            <a:ext cx="8353425" cy="1418903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4027A03-8061-4A66-B106-297D97C1A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905" y="4236492"/>
            <a:ext cx="8353425" cy="5640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3343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E0A3CA-77C3-42EB-9E26-BB536CB5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F82633-AA72-417C-97E5-B9813A2DF0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1AC26-AC34-4FD2-BE3B-8340F96D0D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14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5103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0" y="2996952"/>
            <a:ext cx="8352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145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CE282811-582B-4AB2-9E7A-93EFA8CD0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DEC198C-0263-4144-8E11-0EB92DB71F1B}"/>
              </a:ext>
            </a:extLst>
          </p:cNvPr>
          <p:cNvSpPr/>
          <p:nvPr userDrawn="1"/>
        </p:nvSpPr>
        <p:spPr>
          <a:xfrm>
            <a:off x="0" y="2232248"/>
            <a:ext cx="9144000" cy="3212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6D03DB-439B-4D11-9CF6-7BF6470D6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47AFDBF-380C-4C7D-BF19-556E5A8E6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288" y="2524919"/>
            <a:ext cx="8353425" cy="1418903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[Section title]</a:t>
            </a:r>
            <a:endParaRPr lang="en-AU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25A82CA-564E-4B12-AE8F-9701B0E0A8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905" y="4086196"/>
            <a:ext cx="8353425" cy="5640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 dirty="0"/>
              <a:t>[Section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67063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DEC198C-0263-4144-8E11-0EB92DB71F1B}"/>
              </a:ext>
            </a:extLst>
          </p:cNvPr>
          <p:cNvSpPr/>
          <p:nvPr userDrawn="1"/>
        </p:nvSpPr>
        <p:spPr>
          <a:xfrm>
            <a:off x="0" y="2232248"/>
            <a:ext cx="9144000" cy="3212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6D03DB-439B-4D11-9CF6-7BF6470D6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47AFDBF-380C-4C7D-BF19-556E5A8E6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289" y="2524919"/>
            <a:ext cx="4680768" cy="1418903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[Section title]</a:t>
            </a:r>
            <a:endParaRPr lang="en-AU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25A82CA-564E-4B12-AE8F-9701B0E0A8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906" y="4086196"/>
            <a:ext cx="4680768" cy="5640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 dirty="0"/>
              <a:t>[Section subtitle]</a:t>
            </a:r>
          </a:p>
        </p:txBody>
      </p:sp>
      <p:pic>
        <p:nvPicPr>
          <p:cNvPr id="9" name="Picture 8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599D1BB4-8240-4914-8711-E461E1FD93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41" r="5705"/>
          <a:stretch/>
        </p:blipFill>
        <p:spPr>
          <a:xfrm>
            <a:off x="5459196" y="0"/>
            <a:ext cx="36848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5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322CEF44-64DA-40E1-9AEC-84C79437B5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BF3C619-3F22-4D56-9F5E-4984DC2BB4B3}"/>
              </a:ext>
            </a:extLst>
          </p:cNvPr>
          <p:cNvSpPr/>
          <p:nvPr userDrawn="1"/>
        </p:nvSpPr>
        <p:spPr>
          <a:xfrm>
            <a:off x="0" y="1268414"/>
            <a:ext cx="9144000" cy="4898748"/>
          </a:xfrm>
          <a:prstGeom prst="rect">
            <a:avLst/>
          </a:prstGeom>
          <a:solidFill>
            <a:srgbClr val="00A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5287" y="1484785"/>
            <a:ext cx="8353426" cy="4542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BADB2-CC86-4BA2-A815-9124E277E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3C91C-8770-4B15-9EE3-CF759F278F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40828-DA65-4405-A0E1-D4643D4E9D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6D03DB-439B-4D11-9CF6-7BF6470D6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5288" y="1268413"/>
            <a:ext cx="8353425" cy="4897437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BBABE-742A-432C-AB89-98CD010C4BE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BC320-4755-4EA0-AFE9-90E4993886B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76CE836-FE42-4361-B116-A5C8F77B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268760"/>
            <a:ext cx="8353425" cy="2268000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>
              <a:defRPr lang="en-AU" noProof="0" dirty="0"/>
            </a:lvl5pPr>
            <a:lvl6pPr>
              <a:defRPr lang="en-AU" noProof="0" dirty="0"/>
            </a:lvl6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395287" y="3897312"/>
            <a:ext cx="8353425" cy="2268538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marL="0" marR="0" lvl="5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noProof="0" dirty="0"/>
              <a:t>Sixth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455AD7-DB1F-4E3E-B859-C894FA99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E383E0-2AC1-4FE5-9DB8-8A98132AFCC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D3E0D-0B13-43C4-BFE6-9EC155A6CBE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4EF2015C-6D7C-4893-BDD7-1C09F9AD36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9BB3868-9294-49F0-9490-05501B1EB9E5}"/>
              </a:ext>
            </a:extLst>
          </p:cNvPr>
          <p:cNvSpPr/>
          <p:nvPr userDrawn="1"/>
        </p:nvSpPr>
        <p:spPr>
          <a:xfrm>
            <a:off x="0" y="1627608"/>
            <a:ext cx="9144000" cy="4539553"/>
          </a:xfrm>
          <a:prstGeom prst="rect">
            <a:avLst/>
          </a:prstGeom>
          <a:solidFill>
            <a:srgbClr val="00A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5287" y="1844825"/>
            <a:ext cx="8353426" cy="4182296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200">
                <a:solidFill>
                  <a:schemeClr val="bg1"/>
                </a:solidFill>
              </a:defRPr>
            </a:lvl6pPr>
            <a:lvl7pPr>
              <a:defRPr sz="1200">
                <a:solidFill>
                  <a:schemeClr val="bg1"/>
                </a:solidFill>
              </a:defRPr>
            </a:lvl7pPr>
            <a:lvl8pPr>
              <a:defRPr sz="1200">
                <a:solidFill>
                  <a:schemeClr val="bg1"/>
                </a:solidFill>
              </a:defRPr>
            </a:lvl8pPr>
            <a:lvl9pP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BADB2-CC86-4BA2-A815-9124E277E4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[Enter name]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3C91C-8770-4B15-9EE3-CF759F278F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40828-DA65-4405-A0E1-D4643D4E9D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6D03DB-439B-4D11-9CF6-7BF6470D6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47844B5-D61B-4DB5-8E1C-3B5DF56A4D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95286" y="1098817"/>
            <a:ext cx="8353426" cy="52879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[Position title]</a:t>
            </a:r>
          </a:p>
        </p:txBody>
      </p:sp>
    </p:spTree>
    <p:extLst>
      <p:ext uri="{BB962C8B-B14F-4D97-AF65-F5344CB8AC3E}">
        <p14:creationId xmlns:p14="http://schemas.microsoft.com/office/powerpoint/2010/main" val="25855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DF14EC2B-FE6C-40FE-A41B-FA413940DE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84F4C8F-181E-4FF0-88E2-B5093305F679}"/>
              </a:ext>
            </a:extLst>
          </p:cNvPr>
          <p:cNvSpPr/>
          <p:nvPr userDrawn="1"/>
        </p:nvSpPr>
        <p:spPr>
          <a:xfrm>
            <a:off x="0" y="1627608"/>
            <a:ext cx="9144000" cy="4539553"/>
          </a:xfrm>
          <a:prstGeom prst="rect">
            <a:avLst/>
          </a:prstGeom>
          <a:solidFill>
            <a:srgbClr val="00A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5287" y="1844824"/>
            <a:ext cx="5904905" cy="4322337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200">
                <a:solidFill>
                  <a:schemeClr val="bg1"/>
                </a:solidFill>
              </a:defRPr>
            </a:lvl6pPr>
            <a:lvl7pPr>
              <a:defRPr sz="1200">
                <a:solidFill>
                  <a:schemeClr val="bg1"/>
                </a:solidFill>
              </a:defRPr>
            </a:lvl7pPr>
            <a:lvl8pPr>
              <a:defRPr sz="1200">
                <a:solidFill>
                  <a:schemeClr val="bg1"/>
                </a:solidFill>
              </a:defRPr>
            </a:lvl8pPr>
            <a:lvl9pP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BADB2-CC86-4BA2-A815-9124E277E4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[Enter name]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3C91C-8770-4B15-9EE3-CF759F278F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40828-DA65-4405-A0E1-D4643D4E9D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6D03DB-439B-4D11-9CF6-7BF6470D6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47844B5-D61B-4DB5-8E1C-3B5DF56A4D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95286" y="1098817"/>
            <a:ext cx="8353426" cy="52879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[Position title]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1EE03020-FCA5-4B0A-9D67-CD0BB2B08A6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8125" y="1844824"/>
            <a:ext cx="2160588" cy="2374900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210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184140"/>
            <a:ext cx="8353425" cy="936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/>
            <a:r>
              <a:rPr lang="en-AU" noProof="0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268412"/>
            <a:ext cx="8353425" cy="48987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add text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919" y="6500834"/>
            <a:ext cx="6480000" cy="217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8" y="6500835"/>
            <a:ext cx="392530" cy="217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33039E-F09C-452B-90E3-59E3A0781B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960" y="6167161"/>
            <a:ext cx="972910" cy="61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8" r:id="rId2"/>
    <p:sldLayoutId id="2147483773" r:id="rId3"/>
    <p:sldLayoutId id="2147483774" r:id="rId4"/>
    <p:sldLayoutId id="2147483769" r:id="rId5"/>
    <p:sldLayoutId id="2147483650" r:id="rId6"/>
    <p:sldLayoutId id="2147483728" r:id="rId7"/>
    <p:sldLayoutId id="2147483770" r:id="rId8"/>
    <p:sldLayoutId id="2147483771" r:id="rId9"/>
    <p:sldLayoutId id="2147483772" r:id="rId10"/>
    <p:sldLayoutId id="2147483652" r:id="rId11"/>
    <p:sldLayoutId id="2147483653" r:id="rId12"/>
    <p:sldLayoutId id="2147483765" r:id="rId13"/>
    <p:sldLayoutId id="2147483766" r:id="rId14"/>
    <p:sldLayoutId id="2147483767" r:id="rId15"/>
    <p:sldLayoutId id="2147483761" r:id="rId16"/>
    <p:sldLayoutId id="2147483656" r:id="rId17"/>
    <p:sldLayoutId id="2147483732" r:id="rId18"/>
    <p:sldLayoutId id="2147483657" r:id="rId19"/>
    <p:sldLayoutId id="2147483654" r:id="rId20"/>
    <p:sldLayoutId id="2147483655" r:id="rId21"/>
    <p:sldLayoutId id="2147483782" r:id="rId22"/>
    <p:sldLayoutId id="2147483783" r:id="rId2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spcAft>
          <a:spcPts val="300"/>
        </a:spcAft>
        <a:buClr>
          <a:schemeClr val="tx1"/>
        </a:buClr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534988" indent="-268288" algn="l" defTabSz="914400" rtl="0" eaLnBrk="1" latinLnBrk="0" hangingPunct="1">
        <a:spcBef>
          <a:spcPts val="300"/>
        </a:spcBef>
        <a:spcAft>
          <a:spcPts val="300"/>
        </a:spcAft>
        <a:buClrTx/>
        <a:buFont typeface="Arial Rounded MT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801688" indent="-266700" algn="l" defTabSz="914400" rtl="0" eaLnBrk="1" latinLnBrk="0" hangingPunct="1"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lang="en-US" sz="1800" kern="1200" baseline="0" dirty="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 baseline="0">
          <a:solidFill>
            <a:schemeClr val="accent3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6pPr>
      <a:lvl7pPr marL="266700" indent="-266700" algn="l" defTabSz="914400" rtl="0" eaLnBrk="1" latinLnBrk="0" hangingPunct="1">
        <a:spcBef>
          <a:spcPts val="300"/>
        </a:spcBef>
        <a:spcAft>
          <a:spcPts val="300"/>
        </a:spcAft>
        <a:buClrTx/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539750" indent="-273050" algn="l" defTabSz="914400" rtl="0" eaLnBrk="1" latinLnBrk="0" hangingPunct="1">
        <a:spcBef>
          <a:spcPts val="300"/>
        </a:spcBef>
        <a:spcAft>
          <a:spcPts val="300"/>
        </a:spcAft>
        <a:buClrTx/>
        <a:buFont typeface="+mj-lt"/>
        <a:buAutoNum type="alphaL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49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orient="horz" pos="799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260649"/>
            <a:ext cx="7560840" cy="1584176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FFFFF"/>
                </a:solidFill>
              </a:rPr>
              <a:t>Foundation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C6CAA-2187-4A3A-A42C-DB4BF4AA8F3D}"/>
              </a:ext>
            </a:extLst>
          </p:cNvPr>
          <p:cNvSpPr txBox="1"/>
          <p:nvPr/>
        </p:nvSpPr>
        <p:spPr>
          <a:xfrm>
            <a:off x="358240" y="3140968"/>
            <a:ext cx="2758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AP* meeting</a:t>
            </a:r>
          </a:p>
          <a:p>
            <a:r>
              <a:rPr lang="en-AU" dirty="0">
                <a:solidFill>
                  <a:schemeClr val="bg1"/>
                </a:solidFill>
              </a:rPr>
              <a:t>Virtual (The Philippines)  </a:t>
            </a:r>
          </a:p>
          <a:p>
            <a:r>
              <a:rPr lang="en-AU" dirty="0">
                <a:solidFill>
                  <a:schemeClr val="bg1"/>
                </a:solidFill>
              </a:rPr>
              <a:t>28 February 2020</a:t>
            </a:r>
          </a:p>
        </p:txBody>
      </p:sp>
    </p:spTree>
    <p:extLst>
      <p:ext uri="{BB962C8B-B14F-4D97-AF65-F5344CB8AC3E}">
        <p14:creationId xmlns:p14="http://schemas.microsoft.com/office/powerpoint/2010/main" val="404177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25A8BAE-5D80-4DB8-8147-C0EA37F0ED1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560603670"/>
              </p:ext>
            </p:extLst>
          </p:nvPr>
        </p:nvGraphicFramePr>
        <p:xfrm>
          <a:off x="395288" y="1268413"/>
          <a:ext cx="835342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881D4775-B262-4465-A4B3-CF89B154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84140"/>
            <a:ext cx="8353425" cy="936000"/>
          </a:xfrm>
        </p:spPr>
        <p:txBody>
          <a:bodyPr/>
          <a:lstStyle/>
          <a:p>
            <a:r>
              <a:rPr lang="en-AU" dirty="0"/>
              <a:t>APIDTT projects 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EC9508-11A7-45EA-A73C-55C9BC3C2A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10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417819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25A8BAE-5D80-4DB8-8147-C0EA37F0ED1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34469754"/>
              </p:ext>
            </p:extLst>
          </p:nvPr>
        </p:nvGraphicFramePr>
        <p:xfrm>
          <a:off x="395288" y="1268413"/>
          <a:ext cx="835342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881D4775-B262-4465-A4B3-CF89B154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84140"/>
            <a:ext cx="8353425" cy="936000"/>
          </a:xfrm>
        </p:spPr>
        <p:txBody>
          <a:bodyPr/>
          <a:lstStyle/>
          <a:p>
            <a:r>
              <a:rPr lang="en-AU" dirty="0"/>
              <a:t>APIDTT projects 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EC9508-11A7-45EA-A73C-55C9BC3C2A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11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2293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25A8BAE-5D80-4DB8-8147-C0EA37F0ED1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13661158"/>
              </p:ext>
            </p:extLst>
          </p:nvPr>
        </p:nvGraphicFramePr>
        <p:xfrm>
          <a:off x="395288" y="1268413"/>
          <a:ext cx="835342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881D4775-B262-4465-A4B3-CF89B154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84140"/>
            <a:ext cx="8353425" cy="936000"/>
          </a:xfrm>
        </p:spPr>
        <p:txBody>
          <a:bodyPr/>
          <a:lstStyle/>
          <a:p>
            <a:r>
              <a:rPr lang="en-AU" dirty="0"/>
              <a:t>APIDTT projects 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EC9508-11A7-45EA-A73C-55C9BC3C2A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12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46738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FE4389-513D-364C-9891-7F48EC08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349062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824671-1935-403A-9E3E-61A94B292DF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A total of six Foundation staff by June 2021</a:t>
            </a:r>
          </a:p>
          <a:p>
            <a:endParaRPr lang="en-AU" sz="2400" dirty="0"/>
          </a:p>
          <a:p>
            <a:r>
              <a:rPr lang="en-AU" sz="2400" dirty="0"/>
              <a:t>New Foundation personnel: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Grants Management Lead (hired)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Monitoring and Evaluation Lead (hired)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Business Services Coordinator (move to full time)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Business and Finance Manager (recruiting)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Four national project coordinators (hired as contractors)</a:t>
            </a:r>
          </a:p>
          <a:p>
            <a:pPr marL="342900" indent="-342900">
              <a:buFont typeface="+mj-lt"/>
              <a:buAutoNum type="arabicPeriod"/>
            </a:pPr>
            <a:endParaRPr lang="en-AU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9D647A-3F05-491F-99D7-E780620F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We’re growing</a:t>
            </a:r>
          </a:p>
        </p:txBody>
      </p:sp>
    </p:spTree>
    <p:extLst>
      <p:ext uri="{BB962C8B-B14F-4D97-AF65-F5344CB8AC3E}">
        <p14:creationId xmlns:p14="http://schemas.microsoft.com/office/powerpoint/2010/main" val="84550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141D-5BB6-4E94-BD06-CFD66B2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5400" dirty="0"/>
              <a:t>Projects Update</a:t>
            </a:r>
          </a:p>
        </p:txBody>
      </p:sp>
    </p:spTree>
    <p:extLst>
      <p:ext uri="{BB962C8B-B14F-4D97-AF65-F5344CB8AC3E}">
        <p14:creationId xmlns:p14="http://schemas.microsoft.com/office/powerpoint/2010/main" val="322829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7F8129FE-A938-D640-9751-8B1DF4B5FFA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B5808-70A3-4CE1-91AF-D16F8912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en-AU" dirty="0"/>
              <a:t>SWITCH SEA*</a:t>
            </a:r>
            <a:endParaRPr lang="en-US" dirty="0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E0CC0D9A-2116-124B-8950-DD7E2386A6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157882"/>
              </p:ext>
            </p:extLst>
          </p:nvPr>
        </p:nvGraphicFramePr>
        <p:xfrm>
          <a:off x="395287" y="1294213"/>
          <a:ext cx="835342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A20D8A-974B-48EE-917B-BD12D324A524}"/>
              </a:ext>
            </a:extLst>
          </p:cNvPr>
          <p:cNvSpPr txBox="1"/>
          <p:nvPr/>
        </p:nvSpPr>
        <p:spPr>
          <a:xfrm>
            <a:off x="683568" y="6488668"/>
            <a:ext cx="72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* Fostering diversity and gender empowerment in technical leadership of the Internet industry in Southeast Asia</a:t>
            </a:r>
            <a:endParaRPr lang="en-AU" sz="1100" i="1" dirty="0"/>
          </a:p>
        </p:txBody>
      </p:sp>
    </p:spTree>
    <p:extLst>
      <p:ext uri="{BB962C8B-B14F-4D97-AF65-F5344CB8AC3E}">
        <p14:creationId xmlns:p14="http://schemas.microsoft.com/office/powerpoint/2010/main" val="62127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7F8129FE-A938-D640-9751-8B1DF4B5FFA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B5808-70A3-4CE1-91AF-D16F8912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en-AU" dirty="0"/>
              <a:t>Pacific Technical Training</a:t>
            </a:r>
            <a:endParaRPr lang="en-US" dirty="0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E0CC0D9A-2116-124B-8950-DD7E2386A6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865797"/>
              </p:ext>
            </p:extLst>
          </p:nvPr>
        </p:nvGraphicFramePr>
        <p:xfrm>
          <a:off x="395287" y="1294213"/>
          <a:ext cx="835342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4E6C9A-8E5F-4257-AC57-77F685BD03C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5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0568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31C1BCD-7565-4914-B638-ABE7ECB44FA3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507316732"/>
              </p:ext>
            </p:extLst>
          </p:nvPr>
        </p:nvGraphicFramePr>
        <p:xfrm>
          <a:off x="395288" y="1268413"/>
          <a:ext cx="8353425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F351F27-FD21-4130-92B7-9B4701DE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en-AU" dirty="0"/>
              <a:t>Myanmar University Network Training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D855C-BB6F-4876-B9C8-EB955D244D0B}"/>
              </a:ext>
            </a:extLst>
          </p:cNvPr>
          <p:cNvSpPr txBox="1"/>
          <p:nvPr/>
        </p:nvSpPr>
        <p:spPr>
          <a:xfrm>
            <a:off x="1331640" y="4581128"/>
            <a:ext cx="19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To be determined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9FB2D-B891-4D63-BF19-D3519CE333B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6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400293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3F112C-2F65-C54A-9DC9-34F175B51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Overview</a:t>
            </a:r>
          </a:p>
        </p:txBody>
      </p:sp>
    </p:spTree>
    <p:extLst>
      <p:ext uri="{BB962C8B-B14F-4D97-AF65-F5344CB8AC3E}">
        <p14:creationId xmlns:p14="http://schemas.microsoft.com/office/powerpoint/2010/main" val="360636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1D4C-F2A5-0645-9B5F-1B292B2E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totals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5DACCE-4E44-024F-B05B-4388BE08F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95479"/>
              </p:ext>
            </p:extLst>
          </p:nvPr>
        </p:nvGraphicFramePr>
        <p:xfrm>
          <a:off x="395290" y="1266908"/>
          <a:ext cx="8353422" cy="1691640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1392237">
                  <a:extLst>
                    <a:ext uri="{9D8B030D-6E8A-4147-A177-3AD203B41FA5}">
                      <a16:colId xmlns:a16="http://schemas.microsoft.com/office/drawing/2014/main" val="1501926865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1979360673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3204555688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39183609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318458794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1115106115"/>
                    </a:ext>
                  </a:extLst>
                </a:gridCol>
              </a:tblGrid>
              <a:tr h="165980"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/>
                        <a:t>Year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1" dirty="0"/>
                        <a:t>AUD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1" dirty="0"/>
                        <a:t>USD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30798333"/>
                  </a:ext>
                </a:extLst>
              </a:tr>
              <a:tr h="165980">
                <a:tc>
                  <a:txBody>
                    <a:bodyPr/>
                    <a:lstStyle/>
                    <a:p>
                      <a:pPr algn="l"/>
                      <a:r>
                        <a:rPr lang="en-AU" sz="1400" b="0" dirty="0"/>
                        <a:t>2017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407,000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309,328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28926715"/>
                  </a:ext>
                </a:extLst>
              </a:tr>
              <a:tr h="165980">
                <a:tc>
                  <a:txBody>
                    <a:bodyPr/>
                    <a:lstStyle/>
                    <a:p>
                      <a:pPr algn="l"/>
                      <a:r>
                        <a:rPr lang="en-AU" sz="1400" b="0" dirty="0"/>
                        <a:t>2018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995,896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731,162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12176787"/>
                  </a:ext>
                </a:extLst>
              </a:tr>
              <a:tr h="165980">
                <a:tc>
                  <a:txBody>
                    <a:bodyPr/>
                    <a:lstStyle/>
                    <a:p>
                      <a:pPr algn="l"/>
                      <a:r>
                        <a:rPr lang="en-AU" sz="1400" b="0" dirty="0"/>
                        <a:t>2019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329,783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402,207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01065999"/>
                  </a:ext>
                </a:extLst>
              </a:tr>
              <a:tr h="165980">
                <a:tc>
                  <a:txBody>
                    <a:bodyPr/>
                    <a:lstStyle/>
                    <a:p>
                      <a:pPr algn="l"/>
                      <a:r>
                        <a:rPr lang="en-AU" sz="1400" b="0" dirty="0"/>
                        <a:t>2020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1,175,364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b="0" dirty="0"/>
                        <a:t>781,598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74368380"/>
                  </a:ext>
                </a:extLst>
              </a:tr>
              <a:tr h="250221"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Grand Total </a:t>
                      </a:r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/>
                        <a:t>2,908,043</a:t>
                      </a:r>
                      <a:endParaRPr lang="en-AU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/>
                        <a:t>2,224,295</a:t>
                      </a:r>
                      <a:endParaRPr lang="en-AU" sz="1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8105245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BDEB74-EFF0-4712-92BE-877D5F4EEC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8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59130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F1E636-23AA-491C-B635-69A4BFA515E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KDDI Foundation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JICA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Asia Development Bank (ADB)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Asia Infrastructure and Investment Bank (AIIB)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World Bank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APIDTT</a:t>
            </a:r>
          </a:p>
          <a:p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D3DA2F-2CB5-440E-ABB3-58550817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Fundraising - ongoing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C5A9F3-AD8C-4080-B76E-2E0BF12437D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9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57618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PNIC Foundation">
  <a:themeElements>
    <a:clrScheme name="APNIC Foundation">
      <a:dk1>
        <a:sysClr val="windowText" lastClr="000000"/>
      </a:dk1>
      <a:lt1>
        <a:srgbClr val="FFFFFF"/>
      </a:lt1>
      <a:dk2>
        <a:srgbClr val="4D4D4D"/>
      </a:dk2>
      <a:lt2>
        <a:srgbClr val="D8D8D8"/>
      </a:lt2>
      <a:accent1>
        <a:srgbClr val="9FBA30"/>
      </a:accent1>
      <a:accent2>
        <a:srgbClr val="67A03A"/>
      </a:accent2>
      <a:accent3>
        <a:srgbClr val="47943D"/>
      </a:accent3>
      <a:accent4>
        <a:srgbClr val="004FBA"/>
      </a:accent4>
      <a:accent5>
        <a:srgbClr val="F27D0A"/>
      </a:accent5>
      <a:accent6>
        <a:srgbClr val="FFCF00"/>
      </a:accent6>
      <a:hlink>
        <a:srgbClr val="47943D"/>
      </a:hlink>
      <a:folHlink>
        <a:srgbClr val="4794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9CD51A5-866A-644F-A0CB-25594B1B2E08}" vid="{BCC5B2F9-FF47-204D-ADB8-ED1A3D988A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1098A87218A4599205B3729AFFC09" ma:contentTypeVersion="10" ma:contentTypeDescription="Create a new document." ma:contentTypeScope="" ma:versionID="ba45d392a5df58d98a67b1900bc11de3">
  <xsd:schema xmlns:xsd="http://www.w3.org/2001/XMLSchema" xmlns:xs="http://www.w3.org/2001/XMLSchema" xmlns:p="http://schemas.microsoft.com/office/2006/metadata/properties" xmlns:ns2="456f0b8a-c281-47df-be46-d5d8f50bfac9" xmlns:ns3="784ef025-8633-451d-90c3-79ecb9a2b55b" targetNamespace="http://schemas.microsoft.com/office/2006/metadata/properties" ma:root="true" ma:fieldsID="44ef851ffa63ef5aa901241e73d13b5a" ns2:_="" ns3:_="">
    <xsd:import namespace="456f0b8a-c281-47df-be46-d5d8f50bfac9"/>
    <xsd:import namespace="784ef025-8633-451d-90c3-79ecb9a2b5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0b8a-c281-47df-be46-d5d8f50bf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4ef025-8633-451d-90c3-79ecb9a2b55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676CD9-F8DC-4536-B4FC-18B44DF1A8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C8828D-42A2-4634-BED5-E3C154DA40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2840E5-D450-4EA8-8DA1-1002797F53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0b8a-c281-47df-be46-d5d8f50bfac9"/>
    <ds:schemaRef ds:uri="784ef025-8633-451d-90c3-79ecb9a2b5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448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Rounded MT</vt:lpstr>
      <vt:lpstr>Calibri</vt:lpstr>
      <vt:lpstr>APNIC Foundation</vt:lpstr>
      <vt:lpstr>Foundation update</vt:lpstr>
      <vt:lpstr>We’re growing</vt:lpstr>
      <vt:lpstr>Projects Update</vt:lpstr>
      <vt:lpstr>SWITCH SEA*</vt:lpstr>
      <vt:lpstr>Pacific Technical Training</vt:lpstr>
      <vt:lpstr>Myanmar University Network Training</vt:lpstr>
      <vt:lpstr>Funding Overview</vt:lpstr>
      <vt:lpstr>Funding totals</vt:lpstr>
      <vt:lpstr>Fundraising - ongoing</vt:lpstr>
      <vt:lpstr>APIDTT projects </vt:lpstr>
      <vt:lpstr>APIDTT projects </vt:lpstr>
      <vt:lpstr>APIDTT projects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Update</dc:title>
  <dc:creator>Duncan Macintosh</dc:creator>
  <cp:lastModifiedBy>intERLab AIT</cp:lastModifiedBy>
  <cp:revision>30</cp:revision>
  <dcterms:created xsi:type="dcterms:W3CDTF">2020-08-28T04:56:38Z</dcterms:created>
  <dcterms:modified xsi:type="dcterms:W3CDTF">2021-02-26T04:49:33Z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0x01010030A1098A87218A4599205B3729AFFC09</vt:lpwstr>
  </property>
</Properties>
</file>